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 id="2147483698" r:id="rId2"/>
  </p:sldMasterIdLst>
  <p:notesMasterIdLst>
    <p:notesMasterId r:id="rId32"/>
  </p:notesMasterIdLst>
  <p:sldIdLst>
    <p:sldId id="256" r:id="rId3"/>
    <p:sldId id="257" r:id="rId4"/>
    <p:sldId id="258" r:id="rId5"/>
    <p:sldId id="259" r:id="rId6"/>
    <p:sldId id="280" r:id="rId7"/>
    <p:sldId id="281" r:id="rId8"/>
    <p:sldId id="260" r:id="rId9"/>
    <p:sldId id="262" r:id="rId10"/>
    <p:sldId id="286" r:id="rId11"/>
    <p:sldId id="265" r:id="rId12"/>
    <p:sldId id="264" r:id="rId13"/>
    <p:sldId id="283" r:id="rId14"/>
    <p:sldId id="284" r:id="rId15"/>
    <p:sldId id="289" r:id="rId16"/>
    <p:sldId id="263" r:id="rId17"/>
    <p:sldId id="266" r:id="rId18"/>
    <p:sldId id="288" r:id="rId19"/>
    <p:sldId id="290" r:id="rId20"/>
    <p:sldId id="292" r:id="rId21"/>
    <p:sldId id="287" r:id="rId22"/>
    <p:sldId id="267" r:id="rId23"/>
    <p:sldId id="269" r:id="rId24"/>
    <p:sldId id="270" r:id="rId25"/>
    <p:sldId id="271" r:id="rId26"/>
    <p:sldId id="272" r:id="rId27"/>
    <p:sldId id="273" r:id="rId28"/>
    <p:sldId id="277" r:id="rId29"/>
    <p:sldId id="278" r:id="rId30"/>
    <p:sldId id="279"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21B"/>
    <a:srgbClr val="FF9201"/>
    <a:srgbClr val="13AD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96" y="5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s>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B9DB832-A9DE-49A5-B4AE-77169E7C6C75}" type="datetimeFigureOut">
              <a:rPr lang="en-US" smtClean="0"/>
              <a:pPr/>
              <a:t>11/28/2022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7023216-3B08-4A1B-AD1C-859E9F930E3E}"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15</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16</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21</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22</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23</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24</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25</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26</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27</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28</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57500" y="514350"/>
            <a:ext cx="3429000" cy="257175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FF15286-6E04-4F0F-8A15-D6B3074628FC}" type="slidenum">
              <a:rPr lang="en-IN" smtClean="0"/>
              <a:t>6</a:t>
            </a:fld>
            <a:endParaRPr lang="en-IN"/>
          </a:p>
        </p:txBody>
      </p:sp>
    </p:spTree>
    <p:extLst>
      <p:ext uri="{BB962C8B-B14F-4D97-AF65-F5344CB8AC3E}">
        <p14:creationId xmlns:p14="http://schemas.microsoft.com/office/powerpoint/2010/main" val="5750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10</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CE9C002-5526-4631-86EF-84DF2157ADCC}" type="slidenum">
              <a:rPr lang="en-US" smtClean="0"/>
              <a:pPr/>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
    <p:bg>
      <p:bgPr>
        <a:solidFill>
          <a:schemeClr val="accent1"/>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CFA415FA-D077-4CB7-8CBC-8F39C7C51748}"/>
              </a:ext>
            </a:extLst>
          </p:cNvPr>
          <p:cNvSpPr>
            <a:spLocks noGrp="1"/>
          </p:cNvSpPr>
          <p:nvPr>
            <p:ph type="title" hasCustomPrompt="1"/>
          </p:nvPr>
        </p:nvSpPr>
        <p:spPr>
          <a:xfrm>
            <a:off x="2880360" y="2770633"/>
            <a:ext cx="5582412" cy="1325563"/>
          </a:xfrm>
        </p:spPr>
        <p:txBody>
          <a:bodyPr anchor="ctr">
            <a:normAutofit/>
          </a:bodyPr>
          <a:lstStyle>
            <a:lvl1pPr algn="ctr">
              <a:defRPr sz="4800" b="1"/>
            </a:lvl1pPr>
          </a:lstStyle>
          <a:p>
            <a:r>
              <a:rPr lang="en-US" dirty="0"/>
              <a:t>Click to add title</a:t>
            </a:r>
          </a:p>
        </p:txBody>
      </p:sp>
      <p:pic>
        <p:nvPicPr>
          <p:cNvPr id="2" name="Graphic 1">
            <a:extLst>
              <a:ext uri="{FF2B5EF4-FFF2-40B4-BE49-F238E27FC236}">
                <a16:creationId xmlns:a16="http://schemas.microsoft.com/office/drawing/2014/main" id="{4484D66F-7657-44F5-BAE9-F676B76CBA76}"/>
              </a:ext>
            </a:extLst>
          </p:cNvPr>
          <p:cNvPicPr>
            <a:picLocks noChangeAspect="1"/>
          </p:cNvPicPr>
          <p:nvPr/>
        </p:nvPicPr>
        <p:blipFill>
          <a:blip/>
          <a:stretch>
            <a:fillRect/>
          </a:stretch>
        </p:blipFill>
        <p:spPr>
          <a:xfrm flipH="1">
            <a:off x="1" y="0"/>
            <a:ext cx="2850356" cy="6858000"/>
          </a:xfrm>
          <a:prstGeom prst="rect">
            <a:avLst/>
          </a:prstGeom>
        </p:spPr>
      </p:pic>
    </p:spTree>
    <p:extLst>
      <p:ext uri="{BB962C8B-B14F-4D97-AF65-F5344CB8AC3E}">
        <p14:creationId xmlns:p14="http://schemas.microsoft.com/office/powerpoint/2010/main" val="2950308505"/>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ottom Pattern Black">
    <p:bg>
      <p:bgPr>
        <a:solidFill>
          <a:schemeClr val="accent1"/>
        </a:solidFill>
        <a:effectLst/>
      </p:bgPr>
    </p:bg>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1647231" y="3260706"/>
            <a:ext cx="5849540"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143976" y="1975105"/>
            <a:ext cx="6856048"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n-lt"/>
                <a:ea typeface="+mn-ea"/>
                <a:cs typeface="Segoe UI" pitchFamily="34" charset="0"/>
              </a:defRPr>
            </a:lvl1pPr>
          </a:lstStyle>
          <a:p>
            <a:r>
              <a:rPr lang="en-US" dirty="0"/>
              <a:t>Insert Text Here</a:t>
            </a:r>
          </a:p>
        </p:txBody>
      </p:sp>
      <p:pic>
        <p:nvPicPr>
          <p:cNvPr id="6" name="Graphic 5" hidden="1">
            <a:extLst>
              <a:ext uri="{FF2B5EF4-FFF2-40B4-BE49-F238E27FC236}">
                <a16:creationId xmlns:a16="http://schemas.microsoft.com/office/drawing/2014/main" id="{1979441F-BDF5-41C8-933A-7E284F67033B}"/>
              </a:ext>
            </a:extLst>
          </p:cNvPr>
          <p:cNvPicPr>
            <a:picLocks noChangeAspect="1"/>
          </p:cNvPicPr>
          <p:nvPr/>
        </p:nvPicPr>
        <p:blipFill>
          <a:blip/>
          <a:stretch>
            <a:fillRect/>
          </a:stretch>
        </p:blipFill>
        <p:spPr>
          <a:xfrm>
            <a:off x="0" y="5852905"/>
            <a:ext cx="9144000" cy="857250"/>
          </a:xfrm>
          <a:prstGeom prst="rect">
            <a:avLst/>
          </a:prstGeom>
        </p:spPr>
      </p:pic>
      <p:pic>
        <p:nvPicPr>
          <p:cNvPr id="2" name="Graphic 1">
            <a:extLst>
              <a:ext uri="{FF2B5EF4-FFF2-40B4-BE49-F238E27FC236}">
                <a16:creationId xmlns:a16="http://schemas.microsoft.com/office/drawing/2014/main" id="{E4C7544D-BD57-4504-AC5A-951E353C248D}"/>
              </a:ext>
            </a:extLst>
          </p:cNvPr>
          <p:cNvPicPr>
            <a:picLocks noChangeAspect="1"/>
          </p:cNvPicPr>
          <p:nvPr/>
        </p:nvPicPr>
        <p:blipFill>
          <a:blip/>
          <a:stretch>
            <a:fillRect/>
          </a:stretch>
        </p:blipFill>
        <p:spPr>
          <a:xfrm>
            <a:off x="0" y="5833855"/>
            <a:ext cx="9144000" cy="876300"/>
          </a:xfrm>
          <a:prstGeom prst="rect">
            <a:avLst/>
          </a:prstGeom>
        </p:spPr>
      </p:pic>
    </p:spTree>
    <p:extLst>
      <p:ext uri="{BB962C8B-B14F-4D97-AF65-F5344CB8AC3E}">
        <p14:creationId xmlns:p14="http://schemas.microsoft.com/office/powerpoint/2010/main" val="241878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ottom Pattern White">
    <p:bg>
      <p:bgPr>
        <a:solidFill>
          <a:schemeClr val="accent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C00585D-E155-409A-899A-29BDF4E57FD3}"/>
              </a:ext>
            </a:extLst>
          </p:cNvPr>
          <p:cNvSpPr>
            <a:spLocks noGrp="1"/>
          </p:cNvSpPr>
          <p:nvPr>
            <p:ph type="title" hasCustomPrompt="1"/>
          </p:nvPr>
        </p:nvSpPr>
        <p:spPr>
          <a:xfrm>
            <a:off x="571500" y="716577"/>
            <a:ext cx="8001000" cy="615553"/>
          </a:xfrm>
          <a:noFill/>
        </p:spPr>
        <p:txBody>
          <a:bodyPr wrap="square" lIns="0" tIns="0" rIns="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accent3"/>
                </a:solidFill>
                <a:effectLst/>
                <a:latin typeface="+mj-lt"/>
                <a:ea typeface="+mn-ea"/>
                <a:cs typeface="Segoe UI" pitchFamily="34" charset="0"/>
              </a:defRPr>
            </a:lvl1pPr>
          </a:lstStyle>
          <a:p>
            <a:r>
              <a:rPr lang="en-US" dirty="0"/>
              <a:t>Insert text here</a:t>
            </a:r>
          </a:p>
        </p:txBody>
      </p:sp>
      <p:sp>
        <p:nvSpPr>
          <p:cNvPr id="5" name="Text Placeholder 4">
            <a:extLst>
              <a:ext uri="{FF2B5EF4-FFF2-40B4-BE49-F238E27FC236}">
                <a16:creationId xmlns:a16="http://schemas.microsoft.com/office/drawing/2014/main" id="{2D944D9B-AA15-4DB5-AE58-0FA514F6FE87}"/>
              </a:ext>
            </a:extLst>
          </p:cNvPr>
          <p:cNvSpPr>
            <a:spLocks noGrp="1"/>
          </p:cNvSpPr>
          <p:nvPr>
            <p:ph type="body" sz="quarter" idx="13" hasCustomPrompt="1"/>
          </p:nvPr>
        </p:nvSpPr>
        <p:spPr>
          <a:xfrm>
            <a:off x="571500" y="1790699"/>
            <a:ext cx="8001000" cy="685800"/>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pic>
        <p:nvPicPr>
          <p:cNvPr id="12" name="Graphic 11">
            <a:extLst>
              <a:ext uri="{FF2B5EF4-FFF2-40B4-BE49-F238E27FC236}">
                <a16:creationId xmlns:a16="http://schemas.microsoft.com/office/drawing/2014/main" id="{9066358F-3531-4B96-B041-02BD184014A9}"/>
              </a:ext>
            </a:extLst>
          </p:cNvPr>
          <p:cNvPicPr>
            <a:picLocks noChangeAspect="1"/>
          </p:cNvPicPr>
          <p:nvPr/>
        </p:nvPicPr>
        <p:blipFill>
          <a:blip/>
          <a:stretch>
            <a:fillRect/>
          </a:stretch>
        </p:blipFill>
        <p:spPr>
          <a:xfrm>
            <a:off x="0" y="5833855"/>
            <a:ext cx="9144000" cy="876300"/>
          </a:xfrm>
          <a:prstGeom prst="rect">
            <a:avLst/>
          </a:prstGeom>
        </p:spPr>
      </p:pic>
    </p:spTree>
    <p:extLst>
      <p:ext uri="{BB962C8B-B14F-4D97-AF65-F5344CB8AC3E}">
        <p14:creationId xmlns:p14="http://schemas.microsoft.com/office/powerpoint/2010/main" val="1644204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mart Art">
    <p:bg>
      <p:bgPr>
        <a:solidFill>
          <a:schemeClr val="accent2"/>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3E65ED86-A26C-479A-8393-0BFDCBCD43F2}"/>
              </a:ext>
            </a:extLst>
          </p:cNvPr>
          <p:cNvSpPr>
            <a:spLocks noGrp="1"/>
          </p:cNvSpPr>
          <p:nvPr>
            <p:ph type="body" sz="quarter" idx="13" hasCustomPrompt="1"/>
          </p:nvPr>
        </p:nvSpPr>
        <p:spPr>
          <a:xfrm>
            <a:off x="571500" y="1783952"/>
            <a:ext cx="8001000" cy="1111648"/>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sp>
        <p:nvSpPr>
          <p:cNvPr id="2" name="Title 1">
            <a:extLst>
              <a:ext uri="{FF2B5EF4-FFF2-40B4-BE49-F238E27FC236}">
                <a16:creationId xmlns:a16="http://schemas.microsoft.com/office/drawing/2014/main" id="{A07E4664-9EEE-4A2F-B223-5F295C6BFB16}"/>
              </a:ext>
            </a:extLst>
          </p:cNvPr>
          <p:cNvSpPr>
            <a:spLocks noGrp="1"/>
          </p:cNvSpPr>
          <p:nvPr>
            <p:ph type="title"/>
          </p:nvPr>
        </p:nvSpPr>
        <p:spPr>
          <a:xfrm>
            <a:off x="571500" y="715964"/>
            <a:ext cx="8000999" cy="646332"/>
          </a:xfrm>
        </p:spPr>
        <p:txBody>
          <a:bodyPr vert="horz" lIns="0" tIns="45720" rIns="91440" bIns="45720" rtlCol="0">
            <a:normAutofit/>
          </a:bodyPr>
          <a:lstStyle>
            <a:lvl1pPr>
              <a:defRPr lang="en-US" sz="4000" dirty="0">
                <a:solidFill>
                  <a:schemeClr val="accent3"/>
                </a:solidFill>
                <a:latin typeface="+mj-lt"/>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981512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03212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a:t>Click to edit Master title style</a:t>
            </a:r>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a:t>Click to edit Master title style</a:t>
            </a:r>
          </a:p>
        </p:txBody>
      </p:sp>
      <p:sp>
        <p:nvSpPr>
          <p:cNvPr id="7" name="Date Placeholder 6"/>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8" name="Slide Number Placeholder 7"/>
          <p:cNvSpPr>
            <a:spLocks noGrp="1"/>
          </p:cNvSpPr>
          <p:nvPr>
            <p:ph type="sldNum" sz="quarter" idx="11"/>
          </p:nvPr>
        </p:nvSpPr>
        <p:spPr/>
        <p:txBody>
          <a:bodyPr/>
          <a:lstStyle/>
          <a:p>
            <a:fld id="{B6F15528-21DE-4FAA-801E-634DDDAF4B2B}"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One Photo Content">
    <p:bg>
      <p:bgPr>
        <a:solidFill>
          <a:schemeClr val="accent3"/>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571500" y="1905000"/>
            <a:ext cx="400050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sp>
        <p:nvSpPr>
          <p:cNvPr id="14" name="Picture Placeholder 13">
            <a:extLst>
              <a:ext uri="{FF2B5EF4-FFF2-40B4-BE49-F238E27FC236}">
                <a16:creationId xmlns:a16="http://schemas.microsoft.com/office/drawing/2014/main" id="{9B1932CF-F265-4AEE-8704-F42C01AFB479}"/>
              </a:ext>
            </a:extLst>
          </p:cNvPr>
          <p:cNvSpPr>
            <a:spLocks noGrp="1"/>
          </p:cNvSpPr>
          <p:nvPr>
            <p:ph type="pic" sz="quarter" idx="10"/>
          </p:nvPr>
        </p:nvSpPr>
        <p:spPr>
          <a:xfrm>
            <a:off x="5401969" y="715963"/>
            <a:ext cx="3170531" cy="4727907"/>
          </a:xfrm>
          <a:solidFill>
            <a:schemeClr val="accent3">
              <a:lumMod val="75000"/>
            </a:schemeClr>
          </a:solidFill>
        </p:spPr>
        <p:txBody>
          <a:bodyPr/>
          <a:lstStyle>
            <a:lvl1pPr algn="ctr">
              <a:buNone/>
              <a:defRPr sz="1600"/>
            </a:lvl1pPr>
          </a:lstStyle>
          <a:p>
            <a:r>
              <a:rPr lang="en-US"/>
              <a:t>Click icon to add picture</a:t>
            </a:r>
            <a:endParaRPr lang="en-US" dirty="0"/>
          </a:p>
        </p:txBody>
      </p:sp>
      <p:sp>
        <p:nvSpPr>
          <p:cNvPr id="3" name="Title 2">
            <a:extLst>
              <a:ext uri="{FF2B5EF4-FFF2-40B4-BE49-F238E27FC236}">
                <a16:creationId xmlns:a16="http://schemas.microsoft.com/office/drawing/2014/main" id="{164D0D78-72DF-43BD-8B4F-DE52DA013C52}"/>
              </a:ext>
            </a:extLst>
          </p:cNvPr>
          <p:cNvSpPr>
            <a:spLocks noGrp="1"/>
          </p:cNvSpPr>
          <p:nvPr>
            <p:ph type="title"/>
          </p:nvPr>
        </p:nvSpPr>
        <p:spPr>
          <a:xfrm>
            <a:off x="571500" y="715961"/>
            <a:ext cx="400050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pic>
        <p:nvPicPr>
          <p:cNvPr id="2" name="Graphic 1">
            <a:extLst>
              <a:ext uri="{FF2B5EF4-FFF2-40B4-BE49-F238E27FC236}">
                <a16:creationId xmlns:a16="http://schemas.microsoft.com/office/drawing/2014/main" id="{DAFD71A9-C105-43A7-88DA-9FFC5174CC16}"/>
              </a:ext>
            </a:extLst>
          </p:cNvPr>
          <p:cNvPicPr>
            <a:picLocks noChangeAspect="1"/>
          </p:cNvPicPr>
          <p:nvPr/>
        </p:nvPicPr>
        <p:blipFill>
          <a:blip/>
          <a:stretch>
            <a:fillRect/>
          </a:stretch>
        </p:blipFill>
        <p:spPr>
          <a:xfrm>
            <a:off x="0" y="6000750"/>
            <a:ext cx="9144000" cy="857250"/>
          </a:xfrm>
          <a:prstGeom prst="rect">
            <a:avLst/>
          </a:prstGeom>
        </p:spPr>
      </p:pic>
    </p:spTree>
    <p:extLst>
      <p:ext uri="{BB962C8B-B14F-4D97-AF65-F5344CB8AC3E}">
        <p14:creationId xmlns:p14="http://schemas.microsoft.com/office/powerpoint/2010/main" val="652059179"/>
      </p:ext>
    </p:extLst>
  </p:cSld>
  <p:clrMapOvr>
    <a:masterClrMapping/>
  </p:clrMapOvr>
  <p:extLst>
    <p:ext uri="{DCECCB84-F9BA-43D5-87BE-67443E8EF086}">
      <p15:sldGuideLst xmlns:p15="http://schemas.microsoft.com/office/powerpoint/2012/main">
        <p15:guide id="1" pos="4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a:t>Click to edit Master title style</a:t>
            </a:r>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B6F15528-21DE-4FAA-801E-634DDDAF4B2B}"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a:t>Click to edit Master title style</a:t>
            </a:r>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1D8BD707-D9CF-40AE-B4C6-C98DA3205C09}" type="datetimeFigureOut">
              <a:rPr lang="en-US" smtClean="0"/>
              <a:pPr/>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Photo Content">
    <p:bg>
      <p:bgPr>
        <a:solidFill>
          <a:schemeClr val="accent3"/>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571500" y="1905000"/>
            <a:ext cx="400050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5143500" y="3444081"/>
            <a:ext cx="3429000" cy="2362200"/>
          </a:xfrm>
          <a:solidFill>
            <a:schemeClr val="accent3">
              <a:lumMod val="75000"/>
            </a:schemeClr>
          </a:solidFill>
        </p:spPr>
        <p:txBody>
          <a:bodyPr/>
          <a:lstStyle>
            <a:lvl1pPr algn="ctr">
              <a:buNone/>
              <a:defRPr sz="1600"/>
            </a:lvl1pPr>
          </a:lstStyle>
          <a:p>
            <a:r>
              <a:rPr lang="en-US"/>
              <a:t>Click icon to add picture</a:t>
            </a:r>
            <a:endParaRPr lang="en-US" dirty="0"/>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5143500" y="715963"/>
            <a:ext cx="3429000" cy="2362200"/>
          </a:xfrm>
          <a:solidFill>
            <a:schemeClr val="accent3">
              <a:lumMod val="75000"/>
            </a:schemeClr>
          </a:solidFill>
        </p:spPr>
        <p:txBody>
          <a:bodyPr/>
          <a:lstStyle>
            <a:lvl1pPr algn="ctr">
              <a:buNone/>
              <a:defRPr sz="1600"/>
            </a:lvl1pPr>
          </a:lstStyle>
          <a:p>
            <a:r>
              <a:rPr lang="en-US"/>
              <a:t>Click icon to add picture</a:t>
            </a:r>
            <a:endParaRPr lang="en-US" dirty="0"/>
          </a:p>
        </p:txBody>
      </p:sp>
      <p:pic>
        <p:nvPicPr>
          <p:cNvPr id="2" name="Graphic 1">
            <a:extLst>
              <a:ext uri="{FF2B5EF4-FFF2-40B4-BE49-F238E27FC236}">
                <a16:creationId xmlns:a16="http://schemas.microsoft.com/office/drawing/2014/main" id="{074AC9B3-247D-45E3-9C91-C248ADAFBAFA}"/>
              </a:ext>
            </a:extLst>
          </p:cNvPr>
          <p:cNvPicPr>
            <a:picLocks noChangeAspect="1"/>
          </p:cNvPicPr>
          <p:nvPr/>
        </p:nvPicPr>
        <p:blipFill>
          <a:blip/>
          <a:stretch>
            <a:fillRect/>
          </a:stretch>
        </p:blipFill>
        <p:spPr>
          <a:xfrm>
            <a:off x="0" y="6000750"/>
            <a:ext cx="9144000" cy="857250"/>
          </a:xfrm>
          <a:prstGeom prst="rect">
            <a:avLst/>
          </a:prstGeom>
        </p:spPr>
      </p:pic>
      <p:sp>
        <p:nvSpPr>
          <p:cNvPr id="3" name="Title 2">
            <a:extLst>
              <a:ext uri="{FF2B5EF4-FFF2-40B4-BE49-F238E27FC236}">
                <a16:creationId xmlns:a16="http://schemas.microsoft.com/office/drawing/2014/main" id="{BB8295CA-882D-4533-80DA-6D6EA01257A6}"/>
              </a:ext>
            </a:extLst>
          </p:cNvPr>
          <p:cNvSpPr>
            <a:spLocks noGrp="1"/>
          </p:cNvSpPr>
          <p:nvPr>
            <p:ph type="title"/>
          </p:nvPr>
        </p:nvSpPr>
        <p:spPr>
          <a:xfrm>
            <a:off x="571500" y="715961"/>
            <a:ext cx="400050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58729295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Right Pattern Content">
    <p:bg>
      <p:bgPr>
        <a:solidFill>
          <a:schemeClr val="accent2"/>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571500" y="1905000"/>
            <a:ext cx="4857750" cy="3276600"/>
          </a:xfrm>
        </p:spPr>
        <p:txBody>
          <a:bodyPr/>
          <a:lstStyle>
            <a:lvl1pPr marL="0" indent="0">
              <a:buNone/>
              <a:defRPr sz="1800" b="1">
                <a:solidFill>
                  <a:schemeClr val="tx1"/>
                </a:solidFill>
              </a:defRPr>
            </a:lvl1pPr>
            <a:lvl2pPr marL="283464" indent="-283464">
              <a:spcBef>
                <a:spcPts val="1000"/>
              </a:spcBef>
              <a:defRPr sz="1800">
                <a:solidFill>
                  <a:schemeClr val="tx1"/>
                </a:solidFill>
              </a:defRPr>
            </a:lvl2pPr>
          </a:lstStyle>
          <a:p>
            <a:pPr lvl="0"/>
            <a:r>
              <a:rPr lang="en-US"/>
              <a:t>Click to edit Master text styles</a:t>
            </a:r>
          </a:p>
          <a:p>
            <a:pPr lvl="1"/>
            <a:r>
              <a:rPr lang="en-US"/>
              <a:t>Second level</a:t>
            </a:r>
          </a:p>
        </p:txBody>
      </p:sp>
      <p:pic>
        <p:nvPicPr>
          <p:cNvPr id="8" name="Graphic 7" hidden="1">
            <a:extLst>
              <a:ext uri="{FF2B5EF4-FFF2-40B4-BE49-F238E27FC236}">
                <a16:creationId xmlns:a16="http://schemas.microsoft.com/office/drawing/2014/main" id="{606CCDFE-8488-471E-A2E2-3C7504F25FFB}"/>
              </a:ext>
            </a:extLst>
          </p:cNvPr>
          <p:cNvPicPr>
            <a:picLocks noChangeAspect="1"/>
          </p:cNvPicPr>
          <p:nvPr/>
        </p:nvPicPr>
        <p:blipFill>
          <a:blip/>
          <a:stretch>
            <a:fillRect/>
          </a:stretch>
        </p:blipFill>
        <p:spPr>
          <a:xfrm>
            <a:off x="6475405" y="0"/>
            <a:ext cx="2668595" cy="6858000"/>
          </a:xfrm>
          <a:prstGeom prst="rect">
            <a:avLst/>
          </a:prstGeom>
        </p:spPr>
      </p:pic>
      <p:pic>
        <p:nvPicPr>
          <p:cNvPr id="7" name="Graphic 6">
            <a:extLst>
              <a:ext uri="{FF2B5EF4-FFF2-40B4-BE49-F238E27FC236}">
                <a16:creationId xmlns:a16="http://schemas.microsoft.com/office/drawing/2014/main" id="{9A7A9776-2781-49A6-AD44-CE45C0543F4D}"/>
              </a:ext>
            </a:extLst>
          </p:cNvPr>
          <p:cNvPicPr>
            <a:picLocks noChangeAspect="1"/>
          </p:cNvPicPr>
          <p:nvPr/>
        </p:nvPicPr>
        <p:blipFill>
          <a:blip/>
          <a:stretch>
            <a:fillRect/>
          </a:stretch>
        </p:blipFill>
        <p:spPr>
          <a:xfrm>
            <a:off x="6286500" y="0"/>
            <a:ext cx="2857500" cy="6858000"/>
          </a:xfrm>
          <a:prstGeom prst="rect">
            <a:avLst/>
          </a:prstGeom>
        </p:spPr>
      </p:pic>
      <p:sp>
        <p:nvSpPr>
          <p:cNvPr id="2" name="Title 1">
            <a:extLst>
              <a:ext uri="{FF2B5EF4-FFF2-40B4-BE49-F238E27FC236}">
                <a16:creationId xmlns:a16="http://schemas.microsoft.com/office/drawing/2014/main" id="{EA2FE0FB-930A-4056-8430-A6353A5DA863}"/>
              </a:ext>
            </a:extLst>
          </p:cNvPr>
          <p:cNvSpPr>
            <a:spLocks noGrp="1"/>
          </p:cNvSpPr>
          <p:nvPr>
            <p:ph type="title"/>
          </p:nvPr>
        </p:nvSpPr>
        <p:spPr>
          <a:xfrm>
            <a:off x="571500" y="715961"/>
            <a:ext cx="4857750" cy="1189038"/>
          </a:xfrm>
        </p:spPr>
        <p:txBody>
          <a:bodyPr vert="horz" lIns="91440" tIns="45720" rIns="91440" bIns="45720" rtlCol="0" anchor="t">
            <a:normAutofit/>
          </a:bodyPr>
          <a:lstStyle>
            <a:lvl1pPr>
              <a:defRPr lang="en-US" sz="4000">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429281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ight Pattern Content Yellow">
    <p:bg>
      <p:bgPr>
        <a:solidFill>
          <a:schemeClr val="accent3"/>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571500" y="1905000"/>
            <a:ext cx="4857750"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pic>
        <p:nvPicPr>
          <p:cNvPr id="8" name="Graphic 7" hidden="1">
            <a:extLst>
              <a:ext uri="{FF2B5EF4-FFF2-40B4-BE49-F238E27FC236}">
                <a16:creationId xmlns:a16="http://schemas.microsoft.com/office/drawing/2014/main" id="{606CCDFE-8488-471E-A2E2-3C7504F25FFB}"/>
              </a:ext>
            </a:extLst>
          </p:cNvPr>
          <p:cNvPicPr>
            <a:picLocks noChangeAspect="1"/>
          </p:cNvPicPr>
          <p:nvPr/>
        </p:nvPicPr>
        <p:blipFill>
          <a:blip/>
          <a:stretch>
            <a:fillRect/>
          </a:stretch>
        </p:blipFill>
        <p:spPr>
          <a:xfrm>
            <a:off x="6475405" y="0"/>
            <a:ext cx="2668595" cy="6858000"/>
          </a:xfrm>
          <a:prstGeom prst="rect">
            <a:avLst/>
          </a:prstGeom>
        </p:spPr>
      </p:pic>
      <p:pic>
        <p:nvPicPr>
          <p:cNvPr id="7" name="Graphic 6">
            <a:extLst>
              <a:ext uri="{FF2B5EF4-FFF2-40B4-BE49-F238E27FC236}">
                <a16:creationId xmlns:a16="http://schemas.microsoft.com/office/drawing/2014/main" id="{9A7A9776-2781-49A6-AD44-CE45C0543F4D}"/>
              </a:ext>
            </a:extLst>
          </p:cNvPr>
          <p:cNvPicPr>
            <a:picLocks noChangeAspect="1"/>
          </p:cNvPicPr>
          <p:nvPr/>
        </p:nvPicPr>
        <p:blipFill>
          <a:blip/>
          <a:stretch>
            <a:fillRect/>
          </a:stretch>
        </p:blipFill>
        <p:spPr>
          <a:xfrm>
            <a:off x="6286500" y="0"/>
            <a:ext cx="2857500" cy="6858000"/>
          </a:xfrm>
          <a:prstGeom prst="rect">
            <a:avLst/>
          </a:prstGeom>
        </p:spPr>
      </p:pic>
      <p:sp>
        <p:nvSpPr>
          <p:cNvPr id="2" name="Title 1">
            <a:extLst>
              <a:ext uri="{FF2B5EF4-FFF2-40B4-BE49-F238E27FC236}">
                <a16:creationId xmlns:a16="http://schemas.microsoft.com/office/drawing/2014/main" id="{EA2FE0FB-930A-4056-8430-A6353A5DA863}"/>
              </a:ext>
            </a:extLst>
          </p:cNvPr>
          <p:cNvSpPr>
            <a:spLocks noGrp="1"/>
          </p:cNvSpPr>
          <p:nvPr>
            <p:ph type="title"/>
          </p:nvPr>
        </p:nvSpPr>
        <p:spPr>
          <a:xfrm>
            <a:off x="571500" y="715961"/>
            <a:ext cx="4857750" cy="1189038"/>
          </a:xfrm>
        </p:spPr>
        <p:txBody>
          <a:bodyPr vert="horz" lIns="91440" tIns="45720" rIns="91440" bIns="45720" rtlCol="0" anchor="t">
            <a:normAutofit/>
          </a:bodyPr>
          <a:lstStyle>
            <a:lvl1pPr>
              <a:defRPr lang="en-US" sz="4000">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002499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Left Pattern Content">
    <p:bg>
      <p:bgPr>
        <a:solidFill>
          <a:schemeClr val="accent2"/>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3400425" y="1905000"/>
            <a:ext cx="5216801" cy="3276600"/>
          </a:xfrm>
        </p:spPr>
        <p:txBody>
          <a:bodyPr/>
          <a:lstStyle>
            <a:lvl1pPr marL="0" indent="0">
              <a:buNone/>
              <a:defRPr sz="1800" b="1">
                <a:solidFill>
                  <a:schemeClr val="tx1"/>
                </a:solidFill>
              </a:defRPr>
            </a:lvl1pPr>
            <a:lvl2pPr marL="283464" indent="-283464">
              <a:spcBef>
                <a:spcPts val="1000"/>
              </a:spcBef>
              <a:defRPr sz="1800">
                <a:solidFill>
                  <a:schemeClr val="tx1"/>
                </a:solidFill>
              </a:defRPr>
            </a:lvl2pPr>
          </a:lstStyle>
          <a:p>
            <a:pPr lvl="0"/>
            <a:r>
              <a:rPr lang="en-US"/>
              <a:t>Click to edit Master text styles</a:t>
            </a:r>
          </a:p>
          <a:p>
            <a:pPr lvl="1"/>
            <a:r>
              <a:rPr lang="en-US"/>
              <a:t>Second level</a:t>
            </a:r>
          </a:p>
        </p:txBody>
      </p:sp>
      <p:pic>
        <p:nvPicPr>
          <p:cNvPr id="13" name="Graphic 12" hidden="1">
            <a:extLst>
              <a:ext uri="{FF2B5EF4-FFF2-40B4-BE49-F238E27FC236}">
                <a16:creationId xmlns:a16="http://schemas.microsoft.com/office/drawing/2014/main" id="{8393C3A4-D09E-47EB-B9F0-C1DDDEB3B18F}"/>
              </a:ext>
            </a:extLst>
          </p:cNvPr>
          <p:cNvPicPr>
            <a:picLocks noChangeAspect="1"/>
          </p:cNvPicPr>
          <p:nvPr/>
        </p:nvPicPr>
        <p:blipFill>
          <a:blip/>
          <a:stretch>
            <a:fillRect/>
          </a:stretch>
        </p:blipFill>
        <p:spPr>
          <a:xfrm flipH="1">
            <a:off x="0" y="0"/>
            <a:ext cx="2857500" cy="6858000"/>
          </a:xfrm>
          <a:prstGeom prst="rect">
            <a:avLst/>
          </a:prstGeom>
        </p:spPr>
      </p:pic>
      <p:pic>
        <p:nvPicPr>
          <p:cNvPr id="8" name="Graphic 7">
            <a:extLst>
              <a:ext uri="{FF2B5EF4-FFF2-40B4-BE49-F238E27FC236}">
                <a16:creationId xmlns:a16="http://schemas.microsoft.com/office/drawing/2014/main" id="{B829B5F1-1C12-4A1B-A83C-BFE17D26D9C0}"/>
              </a:ext>
            </a:extLst>
          </p:cNvPr>
          <p:cNvPicPr>
            <a:picLocks noChangeAspect="1"/>
          </p:cNvPicPr>
          <p:nvPr/>
        </p:nvPicPr>
        <p:blipFill>
          <a:blip/>
          <a:stretch>
            <a:fillRect/>
          </a:stretch>
        </p:blipFill>
        <p:spPr>
          <a:xfrm>
            <a:off x="0" y="0"/>
            <a:ext cx="2857500" cy="6858000"/>
          </a:xfrm>
          <a:prstGeom prst="rect">
            <a:avLst/>
          </a:prstGeom>
        </p:spPr>
      </p:pic>
      <p:sp>
        <p:nvSpPr>
          <p:cNvPr id="2" name="Title 1">
            <a:extLst>
              <a:ext uri="{FF2B5EF4-FFF2-40B4-BE49-F238E27FC236}">
                <a16:creationId xmlns:a16="http://schemas.microsoft.com/office/drawing/2014/main" id="{0D62E947-C679-46EB-896A-20E355781CAF}"/>
              </a:ext>
            </a:extLst>
          </p:cNvPr>
          <p:cNvSpPr>
            <a:spLocks noGrp="1"/>
          </p:cNvSpPr>
          <p:nvPr>
            <p:ph type="title"/>
          </p:nvPr>
        </p:nvSpPr>
        <p:spPr>
          <a:xfrm>
            <a:off x="3400424" y="715961"/>
            <a:ext cx="5216801" cy="1189038"/>
          </a:xfrm>
        </p:spPr>
        <p:txBody>
          <a:bodyPr vert="horz" lIns="91440" tIns="45720" rIns="91440" bIns="45720" rtlCol="0" anchor="t">
            <a:normAutofit/>
          </a:bodyPr>
          <a:lstStyle>
            <a:lvl1pPr>
              <a:defRPr lang="en-US" sz="4000" i="0" cap="none" spc="-50" baseline="0">
                <a:ln w="3175">
                  <a:noFill/>
                </a:ln>
                <a:solidFill>
                  <a:schemeClr val="tx1"/>
                </a:solidFill>
                <a:effectLst/>
                <a:ea typeface="+mn-ea"/>
                <a:cs typeface="Segoe UI" pitchFamily="34" charset="0"/>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0419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56"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eft Pattern Content Yellow">
    <p:bg>
      <p:bgPr>
        <a:solidFill>
          <a:schemeClr val="accent3"/>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3400425" y="1905000"/>
            <a:ext cx="5216801" cy="3276600"/>
          </a:xfrm>
        </p:spPr>
        <p:txBody>
          <a:bodyPr/>
          <a:lstStyle>
            <a:lvl1pPr marL="0" indent="0">
              <a:buNone/>
              <a:defRPr sz="1800" b="1">
                <a:solidFill>
                  <a:schemeClr val="accent1"/>
                </a:solidFill>
              </a:defRPr>
            </a:lvl1pPr>
            <a:lvl2pPr marL="283464" indent="-283464">
              <a:spcBef>
                <a:spcPts val="1000"/>
              </a:spcBef>
              <a:defRPr sz="1800">
                <a:solidFill>
                  <a:schemeClr val="accent1"/>
                </a:solidFill>
              </a:defRPr>
            </a:lvl2pPr>
          </a:lstStyle>
          <a:p>
            <a:pPr lvl="0"/>
            <a:r>
              <a:rPr lang="en-US"/>
              <a:t>Click to edit Master text styles</a:t>
            </a:r>
          </a:p>
          <a:p>
            <a:pPr lvl="1"/>
            <a:r>
              <a:rPr lang="en-US"/>
              <a:t>Second level</a:t>
            </a:r>
          </a:p>
        </p:txBody>
      </p:sp>
      <p:pic>
        <p:nvPicPr>
          <p:cNvPr id="13" name="Graphic 12" hidden="1">
            <a:extLst>
              <a:ext uri="{FF2B5EF4-FFF2-40B4-BE49-F238E27FC236}">
                <a16:creationId xmlns:a16="http://schemas.microsoft.com/office/drawing/2014/main" id="{8393C3A4-D09E-47EB-B9F0-C1DDDEB3B18F}"/>
              </a:ext>
            </a:extLst>
          </p:cNvPr>
          <p:cNvPicPr>
            <a:picLocks noChangeAspect="1"/>
          </p:cNvPicPr>
          <p:nvPr/>
        </p:nvPicPr>
        <p:blipFill>
          <a:blip/>
          <a:stretch>
            <a:fillRect/>
          </a:stretch>
        </p:blipFill>
        <p:spPr>
          <a:xfrm flipH="1">
            <a:off x="0" y="0"/>
            <a:ext cx="2857500" cy="6858000"/>
          </a:xfrm>
          <a:prstGeom prst="rect">
            <a:avLst/>
          </a:prstGeom>
        </p:spPr>
      </p:pic>
      <p:pic>
        <p:nvPicPr>
          <p:cNvPr id="8" name="Graphic 7">
            <a:extLst>
              <a:ext uri="{FF2B5EF4-FFF2-40B4-BE49-F238E27FC236}">
                <a16:creationId xmlns:a16="http://schemas.microsoft.com/office/drawing/2014/main" id="{B829B5F1-1C12-4A1B-A83C-BFE17D26D9C0}"/>
              </a:ext>
            </a:extLst>
          </p:cNvPr>
          <p:cNvPicPr>
            <a:picLocks noChangeAspect="1"/>
          </p:cNvPicPr>
          <p:nvPr/>
        </p:nvPicPr>
        <p:blipFill>
          <a:blip/>
          <a:stretch>
            <a:fillRect/>
          </a:stretch>
        </p:blipFill>
        <p:spPr>
          <a:xfrm>
            <a:off x="0" y="0"/>
            <a:ext cx="2857500" cy="6858000"/>
          </a:xfrm>
          <a:prstGeom prst="rect">
            <a:avLst/>
          </a:prstGeom>
        </p:spPr>
      </p:pic>
      <p:sp>
        <p:nvSpPr>
          <p:cNvPr id="2" name="Title 1">
            <a:extLst>
              <a:ext uri="{FF2B5EF4-FFF2-40B4-BE49-F238E27FC236}">
                <a16:creationId xmlns:a16="http://schemas.microsoft.com/office/drawing/2014/main" id="{0D62E947-C679-46EB-896A-20E355781CAF}"/>
              </a:ext>
            </a:extLst>
          </p:cNvPr>
          <p:cNvSpPr>
            <a:spLocks noGrp="1"/>
          </p:cNvSpPr>
          <p:nvPr>
            <p:ph type="title"/>
          </p:nvPr>
        </p:nvSpPr>
        <p:spPr>
          <a:xfrm>
            <a:off x="3400424" y="715961"/>
            <a:ext cx="5216801" cy="1189038"/>
          </a:xfrm>
        </p:spPr>
        <p:txBody>
          <a:bodyPr vert="horz" lIns="91440" tIns="45720" rIns="91440" bIns="45720" rtlCol="0" anchor="t">
            <a:normAutofit/>
          </a:bodyPr>
          <a:lstStyle>
            <a:lvl1pPr>
              <a:defRPr lang="en-US" sz="4000" i="0" cap="none" spc="-50" baseline="0">
                <a:ln w="3175">
                  <a:noFill/>
                </a:ln>
                <a:solidFill>
                  <a:schemeClr val="accent1"/>
                </a:solidFill>
                <a:effectLst/>
                <a:ea typeface="+mn-ea"/>
                <a:cs typeface="Segoe UI" pitchFamily="34" charset="0"/>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753199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56"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fetti Content Purple">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143976" y="1975105"/>
            <a:ext cx="6856048"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3"/>
                </a:solidFill>
                <a:effectLst/>
                <a:latin typeface="+mn-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1647231" y="3260706"/>
            <a:ext cx="5849540"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pic>
        <p:nvPicPr>
          <p:cNvPr id="3" name="Graphic 2">
            <a:extLst>
              <a:ext uri="{FF2B5EF4-FFF2-40B4-BE49-F238E27FC236}">
                <a16:creationId xmlns:a16="http://schemas.microsoft.com/office/drawing/2014/main" id="{EEE98737-74D2-46C7-8655-74871A420396}"/>
              </a:ext>
            </a:extLst>
          </p:cNvPr>
          <p:cNvPicPr>
            <a:picLocks noChangeAspect="1"/>
          </p:cNvPicPr>
          <p:nvPr/>
        </p:nvPicPr>
        <p:blipFill>
          <a:blip/>
          <a:stretch>
            <a:fillRect/>
          </a:stretch>
        </p:blipFill>
        <p:spPr>
          <a:xfrm>
            <a:off x="0" y="131249"/>
            <a:ext cx="9144000" cy="428625"/>
          </a:xfrm>
          <a:prstGeom prst="rect">
            <a:avLst/>
          </a:prstGeom>
        </p:spPr>
      </p:pic>
      <p:pic>
        <p:nvPicPr>
          <p:cNvPr id="4" name="Graphic 3">
            <a:extLst>
              <a:ext uri="{FF2B5EF4-FFF2-40B4-BE49-F238E27FC236}">
                <a16:creationId xmlns:a16="http://schemas.microsoft.com/office/drawing/2014/main" id="{7146B861-BC3C-4898-95DE-944AB08755D4}"/>
              </a:ext>
            </a:extLst>
          </p:cNvPr>
          <p:cNvPicPr>
            <a:picLocks noChangeAspect="1"/>
          </p:cNvPicPr>
          <p:nvPr/>
        </p:nvPicPr>
        <p:blipFill>
          <a:blip/>
          <a:stretch>
            <a:fillRect/>
          </a:stretch>
        </p:blipFill>
        <p:spPr>
          <a:xfrm>
            <a:off x="0" y="6340660"/>
            <a:ext cx="9144000" cy="428625"/>
          </a:xfrm>
          <a:prstGeom prst="rect">
            <a:avLst/>
          </a:prstGeom>
        </p:spPr>
      </p:pic>
    </p:spTree>
    <p:extLst>
      <p:ext uri="{BB962C8B-B14F-4D97-AF65-F5344CB8AC3E}">
        <p14:creationId xmlns:p14="http://schemas.microsoft.com/office/powerpoint/2010/main" val="2842644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userDrawn="1">
          <p15:clr>
            <a:srgbClr val="FBAE40"/>
          </p15:clr>
        </p15:guide>
        <p15:guide id="2" pos="6127">
          <p15:clr>
            <a:srgbClr val="5ACBF0"/>
          </p15:clr>
        </p15:guide>
        <p15:guide id="3" orient="horz" pos="216" userDrawn="1">
          <p15:clr>
            <a:srgbClr val="5ACBF0"/>
          </p15:clr>
        </p15:guide>
        <p15:guide id="4" orient="horz" pos="1560" userDrawn="1">
          <p15:clr>
            <a:srgbClr val="5ACBF0"/>
          </p15:clr>
        </p15:guide>
        <p15:guide id="5" orient="horz" pos="393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fetti Content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143976" y="1975105"/>
            <a:ext cx="6856048"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n-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1647231" y="3260706"/>
            <a:ext cx="5849540"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a:t>Insert content here</a:t>
            </a:r>
          </a:p>
        </p:txBody>
      </p:sp>
      <p:pic>
        <p:nvPicPr>
          <p:cNvPr id="3" name="Graphic 2">
            <a:extLst>
              <a:ext uri="{FF2B5EF4-FFF2-40B4-BE49-F238E27FC236}">
                <a16:creationId xmlns:a16="http://schemas.microsoft.com/office/drawing/2014/main" id="{B4FBE5B2-2D6A-4DC6-9944-CF3D7EC50A40}"/>
              </a:ext>
            </a:extLst>
          </p:cNvPr>
          <p:cNvPicPr>
            <a:picLocks noChangeAspect="1"/>
          </p:cNvPicPr>
          <p:nvPr/>
        </p:nvPicPr>
        <p:blipFill>
          <a:blip/>
          <a:stretch>
            <a:fillRect/>
          </a:stretch>
        </p:blipFill>
        <p:spPr>
          <a:xfrm>
            <a:off x="0" y="131249"/>
            <a:ext cx="9144000" cy="428625"/>
          </a:xfrm>
          <a:prstGeom prst="rect">
            <a:avLst/>
          </a:prstGeom>
        </p:spPr>
      </p:pic>
      <p:pic>
        <p:nvPicPr>
          <p:cNvPr id="8" name="Graphic 7">
            <a:extLst>
              <a:ext uri="{FF2B5EF4-FFF2-40B4-BE49-F238E27FC236}">
                <a16:creationId xmlns:a16="http://schemas.microsoft.com/office/drawing/2014/main" id="{B9407BD0-C2EE-44A7-8749-433953FD1FD4}"/>
              </a:ext>
            </a:extLst>
          </p:cNvPr>
          <p:cNvPicPr>
            <a:picLocks noChangeAspect="1"/>
          </p:cNvPicPr>
          <p:nvPr/>
        </p:nvPicPr>
        <p:blipFill>
          <a:blip/>
          <a:stretch>
            <a:fillRect/>
          </a:stretch>
        </p:blipFill>
        <p:spPr>
          <a:xfrm>
            <a:off x="0" y="6340660"/>
            <a:ext cx="9144000" cy="428625"/>
          </a:xfrm>
          <a:prstGeom prst="rect">
            <a:avLst/>
          </a:prstGeom>
        </p:spPr>
      </p:pic>
    </p:spTree>
    <p:extLst>
      <p:ext uri="{BB962C8B-B14F-4D97-AF65-F5344CB8AC3E}">
        <p14:creationId xmlns:p14="http://schemas.microsoft.com/office/powerpoint/2010/main" val="3701056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4" userDrawn="1">
          <p15:clr>
            <a:srgbClr val="FBAE40"/>
          </p15:clr>
        </p15:guide>
        <p15:guide id="2" pos="6127">
          <p15:clr>
            <a:srgbClr val="5ACBF0"/>
          </p15:clr>
        </p15:guide>
        <p15:guide id="3" orient="horz" pos="216" userDrawn="1">
          <p15:clr>
            <a:srgbClr val="5ACBF0"/>
          </p15:clr>
        </p15:guide>
        <p15:guide id="4" orient="horz" pos="4128" userDrawn="1">
          <p15:clr>
            <a:srgbClr val="5ACBF0"/>
          </p15:clr>
        </p15:guide>
        <p15:guide id="5" orient="horz" pos="393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11/28/2022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595586410"/>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Lst>
  <p:txStyles>
    <p:titleStyle>
      <a:lvl1pPr algn="l" defTabSz="914400" rtl="0" eaLnBrk="1" latinLnBrk="0" hangingPunct="1">
        <a:lnSpc>
          <a:spcPct val="90000"/>
        </a:lnSpc>
        <a:spcBef>
          <a:spcPct val="0"/>
        </a:spcBef>
        <a:buNone/>
        <a:defRPr sz="44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a:t>Click to edit Master title style</a:t>
            </a:r>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1D8BD707-D9CF-40AE-B4C6-C98DA3205C09}" type="datetimeFigureOut">
              <a:rPr lang="en-US" smtClean="0"/>
              <a:pPr/>
              <a:t>11/28/2022</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B6F15528-21DE-4FAA-801E-634DDDAF4B2B}"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5.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229522"/>
            <a:ext cx="9144000" cy="3416320"/>
          </a:xfrm>
          <a:prstGeom prst="rect">
            <a:avLst/>
          </a:prstGeom>
          <a:noFill/>
        </p:spPr>
        <p:txBody>
          <a:bodyPr wrap="square" rtlCol="0">
            <a:spAutoFit/>
          </a:bodyPr>
          <a:lstStyle/>
          <a:p>
            <a:pPr algn="ctr"/>
            <a:r>
              <a:rPr lang="en-US" sz="2400" b="1" dirty="0">
                <a:latin typeface="Arial Black" pitchFamily="34" charset="0"/>
              </a:rPr>
              <a:t>A</a:t>
            </a:r>
          </a:p>
          <a:p>
            <a:pPr algn="ctr"/>
            <a:r>
              <a:rPr lang="en-US" sz="2400" b="1" dirty="0">
                <a:latin typeface="Arial Black" pitchFamily="34" charset="0"/>
              </a:rPr>
              <a:t>Presentation</a:t>
            </a:r>
          </a:p>
          <a:p>
            <a:pPr algn="ctr"/>
            <a:r>
              <a:rPr lang="en-US" sz="2400" b="1" dirty="0">
                <a:latin typeface="Arial Black" pitchFamily="34" charset="0"/>
              </a:rPr>
              <a:t> on</a:t>
            </a:r>
          </a:p>
          <a:p>
            <a:pPr algn="ctr"/>
            <a:r>
              <a:rPr lang="en-US" sz="2400" b="1" dirty="0">
                <a:latin typeface="Arial Black" pitchFamily="34" charset="0"/>
              </a:rPr>
              <a:t>E-</a:t>
            </a:r>
            <a:r>
              <a:rPr lang="en-US" sz="2400" b="1" dirty="0" err="1">
                <a:latin typeface="Arial Black" pitchFamily="34" charset="0"/>
              </a:rPr>
              <a:t>Adhyapan</a:t>
            </a:r>
            <a:endParaRPr lang="en-US" sz="2400" b="1" dirty="0">
              <a:latin typeface="Arial Black" pitchFamily="34" charset="0"/>
            </a:endParaRPr>
          </a:p>
          <a:p>
            <a:pPr algn="ctr"/>
            <a:endParaRPr lang="en-US" sz="2400" b="1" dirty="0">
              <a:latin typeface="Arial Black" pitchFamily="34" charset="0"/>
            </a:endParaRPr>
          </a:p>
          <a:p>
            <a:pPr algn="ctr"/>
            <a:r>
              <a:rPr lang="en-US" sz="2400" b="1" dirty="0">
                <a:latin typeface="Arial Black" pitchFamily="34" charset="0"/>
              </a:rPr>
              <a:t>at</a:t>
            </a:r>
          </a:p>
          <a:p>
            <a:pPr algn="ctr"/>
            <a:endParaRPr lang="en-US" dirty="0"/>
          </a:p>
          <a:p>
            <a:pPr algn="ctr"/>
            <a:endParaRPr lang="en-US" dirty="0"/>
          </a:p>
          <a:p>
            <a:pPr algn="ctr"/>
            <a:r>
              <a:rPr lang="en-US" dirty="0"/>
              <a:t> </a:t>
            </a:r>
          </a:p>
          <a:p>
            <a:pPr algn="ctr"/>
            <a:endParaRPr lang="en-US" dirty="0"/>
          </a:p>
        </p:txBody>
      </p:sp>
      <p:sp>
        <p:nvSpPr>
          <p:cNvPr id="9" name="TextBox 8"/>
          <p:cNvSpPr txBox="1"/>
          <p:nvPr/>
        </p:nvSpPr>
        <p:spPr>
          <a:xfrm>
            <a:off x="48768" y="2895600"/>
            <a:ext cx="9144000" cy="1938992"/>
          </a:xfrm>
          <a:prstGeom prst="rect">
            <a:avLst/>
          </a:prstGeom>
          <a:noFill/>
        </p:spPr>
        <p:txBody>
          <a:bodyPr wrap="square" rtlCol="0">
            <a:spAutoFit/>
          </a:bodyPr>
          <a:lstStyle/>
          <a:p>
            <a:pPr algn="ctr"/>
            <a:r>
              <a:rPr lang="en-US" sz="2400" b="1" dirty="0" err="1">
                <a:latin typeface="Baskerville Old Face" pitchFamily="18" charset="0"/>
              </a:rPr>
              <a:t>Bhilai</a:t>
            </a:r>
            <a:r>
              <a:rPr lang="en-US" sz="2400" b="1" dirty="0">
                <a:latin typeface="Baskerville Old Face" pitchFamily="18" charset="0"/>
              </a:rPr>
              <a:t> Institute of Technology</a:t>
            </a:r>
          </a:p>
          <a:p>
            <a:pPr algn="ctr"/>
            <a:r>
              <a:rPr lang="en-US" sz="2400" b="1" dirty="0">
                <a:latin typeface="Baskerville Old Face" pitchFamily="18" charset="0"/>
              </a:rPr>
              <a:t>Affiliated to</a:t>
            </a:r>
          </a:p>
          <a:p>
            <a:pPr algn="ctr"/>
            <a:r>
              <a:rPr lang="en-US" sz="2400" b="1" dirty="0">
                <a:latin typeface="Baskerville Old Face" pitchFamily="18" charset="0"/>
              </a:rPr>
              <a:t>Chhattisgarh Swami Vivekananda Technical University, </a:t>
            </a:r>
            <a:r>
              <a:rPr lang="en-US" sz="2400" b="1" dirty="0" err="1">
                <a:latin typeface="Baskerville Old Face" pitchFamily="18" charset="0"/>
              </a:rPr>
              <a:t>Bhilai</a:t>
            </a:r>
            <a:r>
              <a:rPr lang="en-US" sz="2400" b="1" dirty="0">
                <a:latin typeface="Baskerville Old Face" pitchFamily="18" charset="0"/>
              </a:rPr>
              <a:t>(CG)</a:t>
            </a:r>
          </a:p>
          <a:p>
            <a:pPr algn="ctr"/>
            <a:r>
              <a:rPr lang="en-US" sz="2400" b="1" dirty="0" err="1">
                <a:latin typeface="Baskerville Old Face" pitchFamily="18" charset="0"/>
              </a:rPr>
              <a:t>Durg</a:t>
            </a:r>
            <a:endParaRPr lang="en-US" sz="2400" b="1" dirty="0">
              <a:latin typeface="Baskerville Old Face" pitchFamily="18" charset="0"/>
            </a:endParaRPr>
          </a:p>
          <a:p>
            <a:pPr algn="ctr"/>
            <a:r>
              <a:rPr lang="en-US" sz="2400" b="1" dirty="0">
                <a:latin typeface="Baskerville Old Face" pitchFamily="18" charset="0"/>
              </a:rPr>
              <a:t>2022</a:t>
            </a:r>
          </a:p>
        </p:txBody>
      </p:sp>
      <p:sp>
        <p:nvSpPr>
          <p:cNvPr id="11" name="TextBox 10"/>
          <p:cNvSpPr txBox="1"/>
          <p:nvPr/>
        </p:nvSpPr>
        <p:spPr>
          <a:xfrm>
            <a:off x="6946392" y="5471160"/>
            <a:ext cx="2209800" cy="1200329"/>
          </a:xfrm>
          <a:prstGeom prst="rect">
            <a:avLst/>
          </a:prstGeom>
          <a:noFill/>
        </p:spPr>
        <p:txBody>
          <a:bodyPr wrap="square" rtlCol="0">
            <a:spAutoFit/>
          </a:bodyPr>
          <a:lstStyle/>
          <a:p>
            <a:pPr algn="ctr"/>
            <a:r>
              <a:rPr lang="en-US" b="1" dirty="0"/>
              <a:t>Submitted By:</a:t>
            </a:r>
          </a:p>
          <a:p>
            <a:pPr algn="ctr"/>
            <a:r>
              <a:rPr lang="en-US" b="1" dirty="0"/>
              <a:t>Vikrant Sahu</a:t>
            </a:r>
            <a:br>
              <a:rPr lang="en-US" b="1" dirty="0"/>
            </a:br>
            <a:r>
              <a:rPr lang="en-US" b="1" dirty="0"/>
              <a:t>&amp;</a:t>
            </a:r>
          </a:p>
          <a:p>
            <a:pPr algn="ctr"/>
            <a:r>
              <a:rPr lang="en-US" b="1" dirty="0"/>
              <a:t>Kumari </a:t>
            </a:r>
            <a:r>
              <a:rPr lang="en-US" b="1" dirty="0" err="1"/>
              <a:t>Mausham</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81000" y="1066800"/>
            <a:ext cx="8924106" cy="1049868"/>
          </a:xfrm>
          <a:prstGeom prst="rect">
            <a:avLst/>
          </a:prstGeom>
        </p:spPr>
        <p:txBody>
          <a:bodyPr>
            <a:normAutofit/>
          </a:bodyPr>
          <a:lstStyle/>
          <a:p>
            <a:pPr lvl="0">
              <a:spcBef>
                <a:spcPct val="0"/>
              </a:spcBef>
            </a:pPr>
            <a:r>
              <a:rPr lang="en-US" sz="4800" u="sng" dirty="0">
                <a:solidFill>
                  <a:srgbClr val="FF9201"/>
                </a:solidFill>
              </a:rPr>
              <a:t>SOFTWARE SPECIFICATION</a:t>
            </a:r>
            <a:endParaRPr kumimoji="0" lang="en-US" sz="4600" b="0" i="0" u="none" strike="noStrike" kern="1200" cap="none" spc="0" normalizeH="0" baseline="0" noProof="0" dirty="0">
              <a:ln>
                <a:noFill/>
              </a:ln>
              <a:solidFill>
                <a:srgbClr val="FF9201"/>
              </a:solidFill>
              <a:effectLst/>
              <a:uLnTx/>
              <a:uFillTx/>
              <a:latin typeface="+mj-lt"/>
              <a:ea typeface="+mj-ea"/>
              <a:cs typeface="+mj-cs"/>
            </a:endParaRPr>
          </a:p>
        </p:txBody>
      </p:sp>
      <p:sp>
        <p:nvSpPr>
          <p:cNvPr id="6" name="TextBox 5"/>
          <p:cNvSpPr txBox="1"/>
          <p:nvPr/>
        </p:nvSpPr>
        <p:spPr>
          <a:xfrm>
            <a:off x="228600" y="2286000"/>
            <a:ext cx="8077200" cy="3693319"/>
          </a:xfrm>
          <a:prstGeom prst="rect">
            <a:avLst/>
          </a:prstGeom>
          <a:noFill/>
        </p:spPr>
        <p:txBody>
          <a:bodyPr wrap="square" rtlCol="0">
            <a:spAutoFit/>
          </a:bodyPr>
          <a:lstStyle/>
          <a:p>
            <a:pPr>
              <a:buFont typeface="Wingdings" pitchFamily="2" charset="2"/>
              <a:buChar char="Ø"/>
            </a:pPr>
            <a:r>
              <a:rPr lang="en-US" b="1" dirty="0"/>
              <a:t>Front end :--				</a:t>
            </a:r>
            <a:r>
              <a:rPr lang="en-US" dirty="0"/>
              <a:t>HTML  + CSS (+Bootstrap)</a:t>
            </a:r>
          </a:p>
          <a:p>
            <a:pPr>
              <a:buFont typeface="Wingdings" pitchFamily="2" charset="2"/>
              <a:buChar char="Ø"/>
            </a:pPr>
            <a:endParaRPr lang="en-US" b="1" dirty="0"/>
          </a:p>
          <a:p>
            <a:r>
              <a:rPr lang="en-US" b="1" dirty="0"/>
              <a:t>	</a:t>
            </a:r>
            <a:endParaRPr lang="en-US" dirty="0"/>
          </a:p>
          <a:p>
            <a:pPr>
              <a:buFont typeface="Wingdings" pitchFamily="2" charset="2"/>
              <a:buChar char="Ø"/>
            </a:pPr>
            <a:r>
              <a:rPr lang="en-US" b="1" dirty="0"/>
              <a:t>Back end :-- 			         (</a:t>
            </a:r>
            <a:r>
              <a:rPr lang="en-US" dirty="0"/>
              <a:t>Django) Python</a:t>
            </a:r>
          </a:p>
          <a:p>
            <a:pPr>
              <a:buFont typeface="Wingdings" pitchFamily="2" charset="2"/>
              <a:buChar char="Ø"/>
            </a:pPr>
            <a:endParaRPr lang="en-US" dirty="0"/>
          </a:p>
          <a:p>
            <a:pPr>
              <a:buFont typeface="Wingdings" pitchFamily="2" charset="2"/>
              <a:buChar char="Ø"/>
            </a:pPr>
            <a:endParaRPr lang="en-US" dirty="0"/>
          </a:p>
          <a:p>
            <a:pPr>
              <a:buFont typeface="Wingdings" pitchFamily="2" charset="2"/>
              <a:buChar char="Ø"/>
            </a:pPr>
            <a:r>
              <a:rPr lang="en-US" b="1" dirty="0"/>
              <a:t>Operating System: 		</a:t>
            </a:r>
            <a:r>
              <a:rPr lang="en-US" dirty="0"/>
              <a:t>Window XP, Vista, 7, 8, 8.1, 10,11</a:t>
            </a:r>
          </a:p>
          <a:p>
            <a:pPr>
              <a:buFont typeface="Wingdings" pitchFamily="2" charset="2"/>
              <a:buChar char="Ø"/>
            </a:pPr>
            <a:endParaRPr lang="en-US" dirty="0"/>
          </a:p>
          <a:p>
            <a:endParaRPr lang="en-US" dirty="0"/>
          </a:p>
          <a:p>
            <a:pPr>
              <a:buFont typeface="Wingdings" pitchFamily="2" charset="2"/>
              <a:buChar char="Ø"/>
            </a:pPr>
            <a:r>
              <a:rPr lang="en-US" b="1" dirty="0"/>
              <a:t>Programming Language:--	</a:t>
            </a:r>
            <a:r>
              <a:rPr lang="en-US" dirty="0"/>
              <a:t>Python,+ Html,+ CSS(+bootstrap)</a:t>
            </a:r>
          </a:p>
          <a:p>
            <a:pPr>
              <a:buFont typeface="Wingdings" pitchFamily="2" charset="2"/>
              <a:buChar char="Ø"/>
            </a:pPr>
            <a:endParaRPr lang="en-US" dirty="0"/>
          </a:p>
          <a:p>
            <a:r>
              <a:rPr lang="en-US" dirty="0"/>
              <a:t> </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81000" y="1066800"/>
            <a:ext cx="8924106" cy="1049868"/>
          </a:xfrm>
          <a:prstGeom prst="rect">
            <a:avLst/>
          </a:prstGeom>
        </p:spPr>
        <p:txBody>
          <a:bodyPr>
            <a:normAutofit/>
          </a:bodyPr>
          <a:lstStyle/>
          <a:p>
            <a:pPr lvl="0">
              <a:spcBef>
                <a:spcPct val="0"/>
              </a:spcBef>
            </a:pPr>
            <a:r>
              <a:rPr lang="en-US" sz="4800" u="sng" dirty="0"/>
              <a:t>HARDWARE SPECIFICATION</a:t>
            </a:r>
            <a:endParaRPr kumimoji="0" lang="en-US" sz="4600" b="0" i="0" u="none" strike="noStrike" kern="1200" cap="none" spc="0" normalizeH="0" baseline="0" noProof="0" dirty="0">
              <a:ln>
                <a:noFill/>
              </a:ln>
              <a:solidFill>
                <a:srgbClr val="FFC000"/>
              </a:solidFill>
              <a:effectLst/>
              <a:uLnTx/>
              <a:uFillTx/>
              <a:latin typeface="+mj-lt"/>
              <a:ea typeface="+mj-ea"/>
              <a:cs typeface="+mj-cs"/>
            </a:endParaRPr>
          </a:p>
        </p:txBody>
      </p:sp>
      <p:sp>
        <p:nvSpPr>
          <p:cNvPr id="7" name="TextBox 6"/>
          <p:cNvSpPr txBox="1"/>
          <p:nvPr/>
        </p:nvSpPr>
        <p:spPr>
          <a:xfrm>
            <a:off x="152400" y="2514600"/>
            <a:ext cx="8305800" cy="1754326"/>
          </a:xfrm>
          <a:prstGeom prst="rect">
            <a:avLst/>
          </a:prstGeom>
          <a:noFill/>
        </p:spPr>
        <p:txBody>
          <a:bodyPr wrap="square" rtlCol="0">
            <a:spAutoFit/>
          </a:bodyPr>
          <a:lstStyle/>
          <a:p>
            <a:pPr lvl="0"/>
            <a:r>
              <a:rPr lang="en-US" dirty="0"/>
              <a:t>Processor :-		 Intel(R) Core (TM) i3-4210U CPU @1.70GHz</a:t>
            </a:r>
          </a:p>
          <a:p>
            <a:pPr lvl="0"/>
            <a:r>
              <a:rPr lang="en-US" dirty="0"/>
              <a:t>RAM  :- 		               8.00 GB</a:t>
            </a:r>
          </a:p>
          <a:p>
            <a:pPr lvl="0"/>
            <a:r>
              <a:rPr lang="en-US" dirty="0"/>
              <a:t>Hard Disk  :-		20 GB</a:t>
            </a:r>
          </a:p>
          <a:p>
            <a:pPr lvl="0"/>
            <a:r>
              <a:rPr lang="en-US" dirty="0"/>
              <a:t>Keyboard :- 		Normal or Multimedia</a:t>
            </a:r>
          </a:p>
          <a:p>
            <a:pPr lvl="0"/>
            <a:r>
              <a:rPr lang="en-US" dirty="0"/>
              <a:t>Mouse  : -		Compatible Mouse</a:t>
            </a:r>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40896" y="290839"/>
            <a:ext cx="4662208" cy="644971"/>
          </a:xfrm>
        </p:spPr>
        <p:txBody>
          <a:bodyPr>
            <a:normAutofit fontScale="90000"/>
          </a:bodyPr>
          <a:lstStyle/>
          <a:p>
            <a:pPr algn="ctr"/>
            <a:r>
              <a:rPr lang="en-IN" b="1" dirty="0">
                <a:solidFill>
                  <a:schemeClr val="accent2">
                    <a:lumMod val="20000"/>
                    <a:lumOff val="80000"/>
                  </a:schemeClr>
                </a:solidFill>
                <a:latin typeface="Bahnschrift SemiBold Condensed" panose="020B0502040204020203" pitchFamily="34" charset="0"/>
              </a:rPr>
              <a:t>Security Features: </a:t>
            </a:r>
          </a:p>
        </p:txBody>
      </p:sp>
      <p:sp>
        <p:nvSpPr>
          <p:cNvPr id="3" name="Content Placeholder 2"/>
          <p:cNvSpPr>
            <a:spLocks noGrp="1"/>
          </p:cNvSpPr>
          <p:nvPr>
            <p:ph idx="1"/>
          </p:nvPr>
        </p:nvSpPr>
        <p:spPr>
          <a:xfrm>
            <a:off x="557964" y="1664080"/>
            <a:ext cx="3781363" cy="3043025"/>
          </a:xfrm>
        </p:spPr>
        <p:txBody>
          <a:bodyPr>
            <a:normAutofit/>
          </a:bodyPr>
          <a:lstStyle/>
          <a:p>
            <a:pPr marL="75368" indent="0">
              <a:buNone/>
            </a:pPr>
            <a:r>
              <a:rPr lang="en-IN" b="1" dirty="0">
                <a:solidFill>
                  <a:schemeClr val="tx2">
                    <a:lumMod val="60000"/>
                    <a:lumOff val="40000"/>
                  </a:schemeClr>
                </a:solidFill>
              </a:rPr>
              <a:t>Front-End Security</a:t>
            </a:r>
          </a:p>
          <a:p>
            <a:pPr lvl="2"/>
            <a:r>
              <a:rPr lang="en-IN" dirty="0"/>
              <a:t>Security API’s</a:t>
            </a:r>
          </a:p>
          <a:p>
            <a:pPr lvl="2"/>
            <a:r>
              <a:rPr lang="en-IN" dirty="0"/>
              <a:t>Cryptographic Security</a:t>
            </a:r>
          </a:p>
          <a:p>
            <a:pPr lvl="2"/>
            <a:r>
              <a:rPr lang="en-IN" dirty="0"/>
              <a:t>Exception Handling</a:t>
            </a:r>
          </a:p>
        </p:txBody>
      </p:sp>
      <p:sp>
        <p:nvSpPr>
          <p:cNvPr id="6" name="Content Placeholder 2"/>
          <p:cNvSpPr txBox="1">
            <a:spLocks/>
          </p:cNvSpPr>
          <p:nvPr/>
        </p:nvSpPr>
        <p:spPr>
          <a:xfrm>
            <a:off x="4583723" y="3185592"/>
            <a:ext cx="3781363" cy="2737035"/>
          </a:xfrm>
          <a:prstGeom prst="rect">
            <a:avLst/>
          </a:prstGeom>
        </p:spPr>
        <p:txBody>
          <a:bodyPr lIns="83742" tIns="41871" rIns="83742" bIns="41871">
            <a:normAutofit/>
          </a:bodyPr>
          <a:lstStyle>
            <a:lvl1pPr marL="486168" indent="-376780" algn="l" rtl="0" eaLnBrk="1" latinLnBrk="0" hangingPunct="1">
              <a:lnSpc>
                <a:spcPct val="100000"/>
              </a:lnSpc>
              <a:spcBef>
                <a:spcPts val="798"/>
              </a:spcBef>
              <a:buClr>
                <a:schemeClr val="accent1"/>
              </a:buClr>
              <a:buSzPct val="80000"/>
              <a:buFont typeface="Wingdings 2"/>
              <a:buChar char=""/>
              <a:defRPr kumimoji="0" sz="4300" kern="1200">
                <a:solidFill>
                  <a:schemeClr val="tx1"/>
                </a:solidFill>
                <a:latin typeface="+mn-lt"/>
                <a:ea typeface="+mn-ea"/>
                <a:cs typeface="+mn-cs"/>
              </a:defRPr>
            </a:lvl1pPr>
            <a:lvl2pPr marL="850794" indent="-316009" algn="l" rtl="0" eaLnBrk="1" latinLnBrk="0" hangingPunct="1">
              <a:lnSpc>
                <a:spcPct val="100000"/>
              </a:lnSpc>
              <a:spcBef>
                <a:spcPts val="731"/>
              </a:spcBef>
              <a:buClr>
                <a:schemeClr val="accent1"/>
              </a:buClr>
              <a:buFont typeface="Verdana"/>
              <a:buChar char="◦"/>
              <a:defRPr kumimoji="0" sz="3700" kern="1200">
                <a:solidFill>
                  <a:schemeClr val="tx1"/>
                </a:solidFill>
                <a:latin typeface="+mn-lt"/>
                <a:ea typeface="+mn-ea"/>
                <a:cs typeface="+mn-cs"/>
              </a:defRPr>
            </a:lvl2pPr>
            <a:lvl3pPr marL="1178958" indent="-303855" algn="l" rtl="0" eaLnBrk="1" latinLnBrk="0" hangingPunct="1">
              <a:lnSpc>
                <a:spcPct val="100000"/>
              </a:lnSpc>
              <a:spcBef>
                <a:spcPct val="20000"/>
              </a:spcBef>
              <a:buClr>
                <a:schemeClr val="accent2"/>
              </a:buClr>
              <a:buFont typeface="Wingdings 2"/>
              <a:buChar char=""/>
              <a:defRPr kumimoji="0" sz="3200" kern="1200">
                <a:solidFill>
                  <a:schemeClr val="tx1"/>
                </a:solidFill>
                <a:latin typeface="+mn-lt"/>
                <a:ea typeface="+mn-ea"/>
                <a:cs typeface="+mn-cs"/>
              </a:defRPr>
            </a:lvl3pPr>
            <a:lvl4pPr marL="1458505" indent="-230930" algn="l" rtl="0" eaLnBrk="1" latinLnBrk="0" hangingPunct="1">
              <a:lnSpc>
                <a:spcPct val="100000"/>
              </a:lnSpc>
              <a:spcBef>
                <a:spcPct val="20000"/>
              </a:spcBef>
              <a:buClr>
                <a:schemeClr val="accent3"/>
              </a:buClr>
              <a:buFont typeface="Wingdings 2"/>
              <a:buChar char=""/>
              <a:defRPr kumimoji="0" sz="2700" kern="1200">
                <a:solidFill>
                  <a:schemeClr val="tx1"/>
                </a:solidFill>
                <a:latin typeface="+mn-lt"/>
                <a:ea typeface="+mn-ea"/>
                <a:cs typeface="+mn-cs"/>
              </a:defRPr>
            </a:lvl4pPr>
            <a:lvl5pPr marL="1725897" indent="-243084" algn="l" rtl="0" eaLnBrk="1" latinLnBrk="0" hangingPunct="1">
              <a:lnSpc>
                <a:spcPct val="100000"/>
              </a:lnSpc>
              <a:spcBef>
                <a:spcPct val="20000"/>
              </a:spcBef>
              <a:buClr>
                <a:schemeClr val="accent4"/>
              </a:buClr>
              <a:buFont typeface="Wingdings 2"/>
              <a:buChar char=""/>
              <a:defRPr kumimoji="0" sz="2700" kern="1200">
                <a:solidFill>
                  <a:schemeClr val="tx1"/>
                </a:solidFill>
                <a:latin typeface="+mn-lt"/>
                <a:ea typeface="+mn-ea"/>
                <a:cs typeface="+mn-cs"/>
              </a:defRPr>
            </a:lvl5pPr>
            <a:lvl6pPr marL="2005444" indent="-243084" algn="l" rtl="0" eaLnBrk="1" latinLnBrk="0" hangingPunct="1">
              <a:lnSpc>
                <a:spcPct val="100000"/>
              </a:lnSpc>
              <a:spcBef>
                <a:spcPct val="20000"/>
              </a:spcBef>
              <a:buClr>
                <a:schemeClr val="accent5"/>
              </a:buClr>
              <a:buFont typeface="Wingdings 2"/>
              <a:buChar char=""/>
              <a:defRPr kumimoji="0" sz="2700" kern="1200">
                <a:solidFill>
                  <a:schemeClr val="tx1"/>
                </a:solidFill>
                <a:latin typeface="+mn-lt"/>
                <a:ea typeface="+mn-ea"/>
                <a:cs typeface="+mn-cs"/>
              </a:defRPr>
            </a:lvl6pPr>
            <a:lvl7pPr marL="2284991" indent="-243084" algn="l" rtl="0" eaLnBrk="1" latinLnBrk="0" hangingPunct="1">
              <a:lnSpc>
                <a:spcPct val="100000"/>
              </a:lnSpc>
              <a:spcBef>
                <a:spcPct val="20000"/>
              </a:spcBef>
              <a:buClr>
                <a:schemeClr val="accent6"/>
              </a:buClr>
              <a:buFont typeface="Wingdings 2"/>
              <a:buChar char=""/>
              <a:defRPr kumimoji="0" sz="2700" kern="1200">
                <a:solidFill>
                  <a:schemeClr val="tx1"/>
                </a:solidFill>
                <a:latin typeface="+mn-lt"/>
                <a:ea typeface="+mn-ea"/>
                <a:cs typeface="+mn-cs"/>
              </a:defRPr>
            </a:lvl7pPr>
            <a:lvl8pPr marL="2552383" indent="-243084" algn="l" rtl="0" eaLnBrk="1" latinLnBrk="0" hangingPunct="1">
              <a:lnSpc>
                <a:spcPct val="100000"/>
              </a:lnSpc>
              <a:spcBef>
                <a:spcPct val="20000"/>
              </a:spcBef>
              <a:buClr>
                <a:schemeClr val="accent6"/>
              </a:buClr>
              <a:buFont typeface="Wingdings 2"/>
              <a:buChar char=""/>
              <a:defRPr kumimoji="0" sz="2700" kern="1200">
                <a:solidFill>
                  <a:schemeClr val="tx1"/>
                </a:solidFill>
                <a:latin typeface="+mn-lt"/>
                <a:ea typeface="+mn-ea"/>
                <a:cs typeface="+mn-cs"/>
              </a:defRPr>
            </a:lvl8pPr>
            <a:lvl9pPr marL="2831930" indent="-243084" algn="l" rtl="0" eaLnBrk="1" latinLnBrk="0" hangingPunct="1">
              <a:lnSpc>
                <a:spcPct val="100000"/>
              </a:lnSpc>
              <a:spcBef>
                <a:spcPct val="20000"/>
              </a:spcBef>
              <a:buClr>
                <a:schemeClr val="accent6"/>
              </a:buClr>
              <a:buFont typeface="Wingdings 2"/>
              <a:buChar char=""/>
              <a:defRPr kumimoji="0" sz="2700" kern="1200">
                <a:solidFill>
                  <a:schemeClr val="tx1"/>
                </a:solidFill>
                <a:latin typeface="+mn-lt"/>
                <a:ea typeface="+mn-ea"/>
                <a:cs typeface="+mn-cs"/>
              </a:defRPr>
            </a:lvl9pPr>
            <a:extLst/>
          </a:lstStyle>
          <a:p>
            <a:pPr marL="75368" indent="0" defTabSz="630022">
              <a:buNone/>
            </a:pPr>
            <a:r>
              <a:rPr lang="en-IN" sz="2963" b="1" dirty="0">
                <a:solidFill>
                  <a:schemeClr val="tx2">
                    <a:lumMod val="60000"/>
                    <a:lumOff val="40000"/>
                  </a:schemeClr>
                </a:solidFill>
              </a:rPr>
              <a:t>Back-End Security</a:t>
            </a:r>
          </a:p>
          <a:p>
            <a:pPr lvl="2" defTabSz="630022"/>
            <a:r>
              <a:rPr lang="en-IN" sz="2205" dirty="0"/>
              <a:t>Database Password</a:t>
            </a:r>
          </a:p>
          <a:p>
            <a:pPr lvl="2" defTabSz="630022"/>
            <a:r>
              <a:rPr lang="en-IN" sz="2205" dirty="0"/>
              <a:t>Workgroup Security</a:t>
            </a:r>
          </a:p>
        </p:txBody>
      </p:sp>
    </p:spTree>
    <p:extLst>
      <p:ext uri="{BB962C8B-B14F-4D97-AF65-F5344CB8AC3E}">
        <p14:creationId xmlns:p14="http://schemas.microsoft.com/office/powerpoint/2010/main" val="2674735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EF79E0B-3CE3-5FAD-1B76-1EB32B6FE70F}"/>
              </a:ext>
            </a:extLst>
          </p:cNvPr>
          <p:cNvSpPr/>
          <p:nvPr/>
        </p:nvSpPr>
        <p:spPr>
          <a:xfrm>
            <a:off x="152400" y="2209800"/>
            <a:ext cx="9171513" cy="1754326"/>
          </a:xfrm>
          <a:prstGeom prst="rect">
            <a:avLst/>
          </a:prstGeom>
          <a:noFill/>
        </p:spPr>
        <p:txBody>
          <a:bodyPr wrap="squar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Elaboration Phase </a:t>
            </a:r>
          </a:p>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(Detail Design)</a:t>
            </a:r>
          </a:p>
        </p:txBody>
      </p:sp>
    </p:spTree>
    <p:extLst>
      <p:ext uri="{BB962C8B-B14F-4D97-AF65-F5344CB8AC3E}">
        <p14:creationId xmlns:p14="http://schemas.microsoft.com/office/powerpoint/2010/main" val="3104465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550" y="1422603"/>
            <a:ext cx="3135075" cy="521083"/>
          </a:xfrm>
        </p:spPr>
        <p:txBody>
          <a:bodyPr/>
          <a:lstStyle/>
          <a:p>
            <a:r>
              <a:rPr lang="en-IN" sz="2480" b="1" dirty="0">
                <a:latin typeface="Calibri" panose="020F0502020204030204" pitchFamily="34" charset="0"/>
                <a:ea typeface="Calibri" panose="020F0502020204030204" pitchFamily="34" charset="0"/>
                <a:cs typeface="Calibri" panose="020F0502020204030204" pitchFamily="34" charset="0"/>
              </a:rPr>
              <a:t> Object Class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0276896"/>
              </p:ext>
            </p:extLst>
          </p:nvPr>
        </p:nvGraphicFramePr>
        <p:xfrm>
          <a:off x="464225" y="2635190"/>
          <a:ext cx="8146375" cy="3403055"/>
        </p:xfrm>
        <a:graphic>
          <a:graphicData uri="http://schemas.openxmlformats.org/drawingml/2006/table">
            <a:tbl>
              <a:tblPr firstRow="1" bandRow="1">
                <a:tableStyleId>{5940675A-B579-460E-94D1-54222C63F5DA}</a:tableStyleId>
              </a:tblPr>
              <a:tblGrid>
                <a:gridCol w="733609">
                  <a:extLst>
                    <a:ext uri="{9D8B030D-6E8A-4147-A177-3AD203B41FA5}">
                      <a16:colId xmlns:a16="http://schemas.microsoft.com/office/drawing/2014/main" val="20000"/>
                    </a:ext>
                  </a:extLst>
                </a:gridCol>
                <a:gridCol w="2701129">
                  <a:extLst>
                    <a:ext uri="{9D8B030D-6E8A-4147-A177-3AD203B41FA5}">
                      <a16:colId xmlns:a16="http://schemas.microsoft.com/office/drawing/2014/main" val="20001"/>
                    </a:ext>
                  </a:extLst>
                </a:gridCol>
                <a:gridCol w="4711637">
                  <a:extLst>
                    <a:ext uri="{9D8B030D-6E8A-4147-A177-3AD203B41FA5}">
                      <a16:colId xmlns:a16="http://schemas.microsoft.com/office/drawing/2014/main" val="20002"/>
                    </a:ext>
                  </a:extLst>
                </a:gridCol>
              </a:tblGrid>
              <a:tr h="256660">
                <a:tc>
                  <a:txBody>
                    <a:bodyPr/>
                    <a:lstStyle/>
                    <a:p>
                      <a:r>
                        <a:rPr lang="en-IN" sz="1400" dirty="0"/>
                        <a:t>Sr. No</a:t>
                      </a:r>
                    </a:p>
                  </a:txBody>
                  <a:tcPr marL="63002" marR="63002" marT="31501" marB="31501"/>
                </a:tc>
                <a:tc>
                  <a:txBody>
                    <a:bodyPr/>
                    <a:lstStyle/>
                    <a:p>
                      <a:r>
                        <a:rPr lang="en-IN" sz="1400" dirty="0"/>
                        <a:t>Name of Object/Classes</a:t>
                      </a:r>
                    </a:p>
                  </a:txBody>
                  <a:tcPr marL="63002" marR="63002" marT="31501" marB="31501"/>
                </a:tc>
                <a:tc>
                  <a:txBody>
                    <a:bodyPr/>
                    <a:lstStyle/>
                    <a:p>
                      <a:r>
                        <a:rPr lang="en-IN" sz="1400" dirty="0"/>
                        <a:t>Description</a:t>
                      </a:r>
                    </a:p>
                  </a:txBody>
                  <a:tcPr marL="63002" marR="63002" marT="31501" marB="31501"/>
                </a:tc>
                <a:extLst>
                  <a:ext uri="{0D108BD9-81ED-4DB2-BD59-A6C34878D82A}">
                    <a16:rowId xmlns:a16="http://schemas.microsoft.com/office/drawing/2014/main" val="10000"/>
                  </a:ext>
                </a:extLst>
              </a:tr>
              <a:tr h="256660">
                <a:tc>
                  <a:txBody>
                    <a:bodyPr/>
                    <a:lstStyle/>
                    <a:p>
                      <a:r>
                        <a:rPr lang="en-IN" sz="1400" dirty="0"/>
                        <a:t>1</a:t>
                      </a:r>
                    </a:p>
                  </a:txBody>
                  <a:tcPr marL="63002" marR="63002" marT="31501" marB="31501"/>
                </a:tc>
                <a:tc>
                  <a:txBody>
                    <a:bodyPr/>
                    <a:lstStyle/>
                    <a:p>
                      <a:r>
                        <a:rPr lang="en-IN" sz="1400" dirty="0"/>
                        <a:t>Login Page</a:t>
                      </a:r>
                    </a:p>
                  </a:txBody>
                  <a:tcPr marL="63002" marR="63002" marT="31501" marB="31501"/>
                </a:tc>
                <a:tc>
                  <a:txBody>
                    <a:bodyPr/>
                    <a:lstStyle/>
                    <a:p>
                      <a:r>
                        <a:rPr lang="en-IN" sz="1400" dirty="0"/>
                        <a:t>Used</a:t>
                      </a:r>
                      <a:r>
                        <a:rPr lang="en-IN" sz="1400" baseline="0" dirty="0"/>
                        <a:t> to provide authentication and validation.</a:t>
                      </a:r>
                      <a:endParaRPr lang="en-IN" sz="1400" dirty="0"/>
                    </a:p>
                  </a:txBody>
                  <a:tcPr marL="63002" marR="63002" marT="31501" marB="31501"/>
                </a:tc>
                <a:extLst>
                  <a:ext uri="{0D108BD9-81ED-4DB2-BD59-A6C34878D82A}">
                    <a16:rowId xmlns:a16="http://schemas.microsoft.com/office/drawing/2014/main" val="10001"/>
                  </a:ext>
                </a:extLst>
              </a:tr>
              <a:tr h="454809">
                <a:tc>
                  <a:txBody>
                    <a:bodyPr/>
                    <a:lstStyle/>
                    <a:p>
                      <a:r>
                        <a:rPr lang="en-IN" sz="1400" dirty="0"/>
                        <a:t>2</a:t>
                      </a:r>
                    </a:p>
                  </a:txBody>
                  <a:tcPr marL="63002" marR="63002" marT="31501" marB="31501"/>
                </a:tc>
                <a:tc>
                  <a:txBody>
                    <a:bodyPr/>
                    <a:lstStyle/>
                    <a:p>
                      <a:r>
                        <a:rPr lang="en-IN" sz="1400" dirty="0"/>
                        <a:t>Home</a:t>
                      </a:r>
                    </a:p>
                  </a:txBody>
                  <a:tcPr marL="63002" marR="63002" marT="31501" marB="31501"/>
                </a:tc>
                <a:tc>
                  <a:txBody>
                    <a:bodyPr/>
                    <a:lstStyle/>
                    <a:p>
                      <a:r>
                        <a:rPr lang="en-IN" sz="1400" dirty="0"/>
                        <a:t>Used to provide</a:t>
                      </a:r>
                      <a:r>
                        <a:rPr lang="en-IN" sz="1400" baseline="0" dirty="0"/>
                        <a:t> all task to move from the homepage to the destination task page.</a:t>
                      </a:r>
                    </a:p>
                  </a:txBody>
                  <a:tcPr marL="63002" marR="63002" marT="31501" marB="31501"/>
                </a:tc>
                <a:extLst>
                  <a:ext uri="{0D108BD9-81ED-4DB2-BD59-A6C34878D82A}">
                    <a16:rowId xmlns:a16="http://schemas.microsoft.com/office/drawing/2014/main" val="10002"/>
                  </a:ext>
                </a:extLst>
              </a:tr>
              <a:tr h="454809">
                <a:tc>
                  <a:txBody>
                    <a:bodyPr/>
                    <a:lstStyle/>
                    <a:p>
                      <a:r>
                        <a:rPr lang="en-IN" sz="1400" dirty="0"/>
                        <a:t>3</a:t>
                      </a:r>
                    </a:p>
                  </a:txBody>
                  <a:tcPr marL="63002" marR="63002" marT="31501" marB="31501"/>
                </a:tc>
                <a:tc>
                  <a:txBody>
                    <a:bodyPr/>
                    <a:lstStyle/>
                    <a:p>
                      <a:r>
                        <a:rPr lang="en-IN" sz="1400" dirty="0"/>
                        <a:t>Contact Page</a:t>
                      </a:r>
                    </a:p>
                  </a:txBody>
                  <a:tcPr marL="63002" marR="63002" marT="31501" marB="31501"/>
                </a:tc>
                <a:tc>
                  <a:txBody>
                    <a:bodyPr/>
                    <a:lstStyle/>
                    <a:p>
                      <a:r>
                        <a:rPr lang="en-IN" sz="1400" baseline="0" dirty="0"/>
                        <a:t>Used to provide to fill the require record and save it into the database.</a:t>
                      </a:r>
                    </a:p>
                  </a:txBody>
                  <a:tcPr marL="63002" marR="63002" marT="31501" marB="31501"/>
                </a:tc>
                <a:extLst>
                  <a:ext uri="{0D108BD9-81ED-4DB2-BD59-A6C34878D82A}">
                    <a16:rowId xmlns:a16="http://schemas.microsoft.com/office/drawing/2014/main" val="10003"/>
                  </a:ext>
                </a:extLst>
              </a:tr>
              <a:tr h="623629">
                <a:tc>
                  <a:txBody>
                    <a:bodyPr/>
                    <a:lstStyle/>
                    <a:p>
                      <a:r>
                        <a:rPr lang="en-IN" sz="1400" dirty="0"/>
                        <a:t>4</a:t>
                      </a:r>
                    </a:p>
                  </a:txBody>
                  <a:tcPr marL="63002" marR="63002" marT="31501" marB="31501"/>
                </a:tc>
                <a:tc>
                  <a:txBody>
                    <a:bodyPr/>
                    <a:lstStyle/>
                    <a:p>
                      <a:r>
                        <a:rPr lang="en-IN" sz="1400" dirty="0"/>
                        <a:t>Notes page</a:t>
                      </a:r>
                    </a:p>
                  </a:txBody>
                  <a:tcPr marL="63002" marR="63002" marT="31501" marB="31501"/>
                </a:tc>
                <a:tc>
                  <a:txBody>
                    <a:bodyPr/>
                    <a:lstStyle/>
                    <a:p>
                      <a:r>
                        <a:rPr lang="en-IN" sz="1400" baseline="0" dirty="0"/>
                        <a:t>Page where all document provided by admin are available.</a:t>
                      </a:r>
                    </a:p>
                  </a:txBody>
                  <a:tcPr marL="63002" marR="63002" marT="31501" marB="31501"/>
                </a:tc>
                <a:extLst>
                  <a:ext uri="{0D108BD9-81ED-4DB2-BD59-A6C34878D82A}">
                    <a16:rowId xmlns:a16="http://schemas.microsoft.com/office/drawing/2014/main" val="10004"/>
                  </a:ext>
                </a:extLst>
              </a:tr>
              <a:tr h="623629">
                <a:tc>
                  <a:txBody>
                    <a:bodyPr/>
                    <a:lstStyle/>
                    <a:p>
                      <a:r>
                        <a:rPr lang="en-IN" sz="1400" dirty="0"/>
                        <a:t>5</a:t>
                      </a:r>
                    </a:p>
                  </a:txBody>
                  <a:tcPr marL="63002" marR="63002" marT="31501" marB="31501"/>
                </a:tc>
                <a:tc>
                  <a:txBody>
                    <a:bodyPr/>
                    <a:lstStyle/>
                    <a:p>
                      <a:r>
                        <a:rPr lang="en-IN" sz="1400" dirty="0"/>
                        <a:t>Video page</a:t>
                      </a:r>
                    </a:p>
                  </a:txBody>
                  <a:tcPr marL="63002" marR="63002" marT="31501" marB="31501"/>
                </a:tc>
                <a:tc>
                  <a:txBody>
                    <a:bodyPr/>
                    <a:lstStyle/>
                    <a:p>
                      <a:r>
                        <a:rPr lang="en-IN" sz="1400" baseline="0" dirty="0"/>
                        <a:t>Page where all the video contents are available.</a:t>
                      </a:r>
                    </a:p>
                  </a:txBody>
                  <a:tcPr marL="63002" marR="63002" marT="31501" marB="31501"/>
                </a:tc>
                <a:extLst>
                  <a:ext uri="{0D108BD9-81ED-4DB2-BD59-A6C34878D82A}">
                    <a16:rowId xmlns:a16="http://schemas.microsoft.com/office/drawing/2014/main" val="10005"/>
                  </a:ext>
                </a:extLst>
              </a:tr>
              <a:tr h="623629">
                <a:tc>
                  <a:txBody>
                    <a:bodyPr/>
                    <a:lstStyle/>
                    <a:p>
                      <a:r>
                        <a:rPr lang="en-IN" sz="1400" dirty="0"/>
                        <a:t>6</a:t>
                      </a:r>
                    </a:p>
                  </a:txBody>
                  <a:tcPr marL="63002" marR="63002" marT="31501" marB="31501"/>
                </a:tc>
                <a:tc>
                  <a:txBody>
                    <a:bodyPr/>
                    <a:lstStyle/>
                    <a:p>
                      <a:r>
                        <a:rPr lang="en-IN" sz="1400" dirty="0"/>
                        <a:t>Admin Dashboard</a:t>
                      </a:r>
                    </a:p>
                  </a:txBody>
                  <a:tcPr marL="63002" marR="63002" marT="31501" marB="3150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t>Used to provide</a:t>
                      </a:r>
                      <a:r>
                        <a:rPr lang="en-IN" sz="1400" baseline="0" dirty="0"/>
                        <a:t> all task to move from the homepage to the destination task page.</a:t>
                      </a:r>
                    </a:p>
                  </a:txBody>
                  <a:tcPr marL="63002" marR="63002" marT="31501" marB="31501"/>
                </a:tc>
                <a:extLst>
                  <a:ext uri="{0D108BD9-81ED-4DB2-BD59-A6C34878D82A}">
                    <a16:rowId xmlns:a16="http://schemas.microsoft.com/office/drawing/2014/main" val="1522926663"/>
                  </a:ext>
                </a:extLst>
              </a:tr>
            </a:tbl>
          </a:graphicData>
        </a:graphic>
      </p:graphicFrame>
      <p:sp>
        <p:nvSpPr>
          <p:cNvPr id="5" name="Content Placeholder 2"/>
          <p:cNvSpPr txBox="1">
            <a:spLocks/>
          </p:cNvSpPr>
          <p:nvPr/>
        </p:nvSpPr>
        <p:spPr>
          <a:xfrm>
            <a:off x="433549" y="1841379"/>
            <a:ext cx="8235786" cy="595358"/>
          </a:xfrm>
          <a:prstGeom prst="rect">
            <a:avLst/>
          </a:prstGeom>
        </p:spPr>
        <p:txBody>
          <a:bodyPr vert="horz" lIns="83742" tIns="41871" rIns="83742" bIns="41871" rtlCol="0">
            <a:normAutofit fontScale="92500" lnSpcReduction="20000"/>
          </a:bodyPr>
          <a:lstStyle>
            <a:lvl1pPr marL="455783" indent="-455783" algn="l" defTabSz="1215420" rtl="0" eaLnBrk="1" latinLnBrk="0" hangingPunct="1">
              <a:spcBef>
                <a:spcPct val="20000"/>
              </a:spcBef>
              <a:buFont typeface="Arial" pitchFamily="34" charset="0"/>
              <a:buChar char="•"/>
              <a:defRPr sz="3200" kern="1200">
                <a:solidFill>
                  <a:schemeClr val="tx1">
                    <a:lumMod val="50000"/>
                    <a:lumOff val="50000"/>
                  </a:schemeClr>
                </a:solidFill>
                <a:latin typeface="+mj-lt"/>
                <a:ea typeface="+mn-ea"/>
                <a:cs typeface="+mn-cs"/>
              </a:defRPr>
            </a:lvl1pPr>
            <a:lvl2pPr marL="987529" indent="-379819" algn="l" defTabSz="1215420" rtl="0" eaLnBrk="1" latinLnBrk="0" hangingPunct="1">
              <a:spcBef>
                <a:spcPct val="20000"/>
              </a:spcBef>
              <a:buFont typeface="Courier New" pitchFamily="49" charset="0"/>
              <a:buChar char="o"/>
              <a:defRPr sz="2100" kern="1200">
                <a:solidFill>
                  <a:schemeClr val="tx1">
                    <a:lumMod val="50000"/>
                    <a:lumOff val="50000"/>
                  </a:schemeClr>
                </a:solidFill>
                <a:latin typeface="+mj-lt"/>
                <a:ea typeface="+mn-ea"/>
                <a:cs typeface="+mn-cs"/>
              </a:defRPr>
            </a:lvl2pPr>
            <a:lvl3pPr marL="1519276" indent="-303855" algn="l" defTabSz="1215420" rtl="0" eaLnBrk="1" latinLnBrk="0" hangingPunct="1">
              <a:spcBef>
                <a:spcPct val="20000"/>
              </a:spcBef>
              <a:buFont typeface="Arial" pitchFamily="34" charset="0"/>
              <a:buChar char="•"/>
              <a:defRPr sz="2100" kern="1200">
                <a:solidFill>
                  <a:schemeClr val="tx1">
                    <a:lumMod val="50000"/>
                    <a:lumOff val="50000"/>
                  </a:schemeClr>
                </a:solidFill>
                <a:latin typeface="+mj-lt"/>
                <a:ea typeface="+mn-ea"/>
                <a:cs typeface="+mn-cs"/>
              </a:defRPr>
            </a:lvl3pPr>
            <a:lvl4pPr marL="2126986" indent="-303855" algn="l" defTabSz="1215420" rtl="0" eaLnBrk="1" latinLnBrk="0" hangingPunct="1">
              <a:spcBef>
                <a:spcPct val="20000"/>
              </a:spcBef>
              <a:buFont typeface="Courier New" pitchFamily="49" charset="0"/>
              <a:buChar char="o"/>
              <a:defRPr sz="2100" kern="1200">
                <a:solidFill>
                  <a:schemeClr val="tx1">
                    <a:lumMod val="50000"/>
                    <a:lumOff val="50000"/>
                  </a:schemeClr>
                </a:solidFill>
                <a:latin typeface="+mj-lt"/>
                <a:ea typeface="+mn-ea"/>
                <a:cs typeface="+mn-cs"/>
              </a:defRPr>
            </a:lvl4pPr>
            <a:lvl5pPr marL="2734696" indent="-303855" algn="l" defTabSz="1215420" rtl="0" eaLnBrk="1" latinLnBrk="0" hangingPunct="1">
              <a:spcBef>
                <a:spcPct val="20000"/>
              </a:spcBef>
              <a:buFont typeface="Arial" pitchFamily="34" charset="0"/>
              <a:buChar char="•"/>
              <a:defRPr sz="2100" kern="1200">
                <a:solidFill>
                  <a:schemeClr val="tx1">
                    <a:lumMod val="50000"/>
                    <a:lumOff val="50000"/>
                  </a:schemeClr>
                </a:solidFill>
                <a:latin typeface="+mj-lt"/>
                <a:ea typeface="+mn-ea"/>
                <a:cs typeface="+mn-cs"/>
              </a:defRPr>
            </a:lvl5pPr>
            <a:lvl6pPr marL="3342406" indent="-303855" algn="l" defTabSz="1215420" rtl="0" eaLnBrk="1" latinLnBrk="0" hangingPunct="1">
              <a:spcBef>
                <a:spcPct val="20000"/>
              </a:spcBef>
              <a:buFont typeface="Courier New" pitchFamily="49" charset="0"/>
              <a:buChar char="o"/>
              <a:defRPr sz="2100" kern="1200">
                <a:solidFill>
                  <a:schemeClr val="tx1">
                    <a:lumMod val="50000"/>
                    <a:lumOff val="50000"/>
                  </a:schemeClr>
                </a:solidFill>
                <a:latin typeface="+mj-lt"/>
                <a:ea typeface="+mn-ea"/>
                <a:cs typeface="+mn-cs"/>
              </a:defRPr>
            </a:lvl6pPr>
            <a:lvl7pPr marL="3950117" indent="-303855" algn="l" defTabSz="1215420" rtl="0" eaLnBrk="1" latinLnBrk="0" hangingPunct="1">
              <a:spcBef>
                <a:spcPct val="20000"/>
              </a:spcBef>
              <a:buFont typeface="Arial" pitchFamily="34" charset="0"/>
              <a:buChar char="•"/>
              <a:defRPr sz="2100" kern="1200">
                <a:solidFill>
                  <a:schemeClr val="tx1">
                    <a:lumMod val="50000"/>
                    <a:lumOff val="50000"/>
                  </a:schemeClr>
                </a:solidFill>
                <a:latin typeface="+mj-lt"/>
                <a:ea typeface="+mn-ea"/>
                <a:cs typeface="+mn-cs"/>
              </a:defRPr>
            </a:lvl7pPr>
            <a:lvl8pPr marL="4557827" indent="-303855" algn="l" defTabSz="1215420" rtl="0" eaLnBrk="1" latinLnBrk="0" hangingPunct="1">
              <a:spcBef>
                <a:spcPct val="20000"/>
              </a:spcBef>
              <a:buFont typeface="Courier New" pitchFamily="49" charset="0"/>
              <a:buChar char="o"/>
              <a:defRPr sz="2100" kern="1200">
                <a:solidFill>
                  <a:schemeClr val="tx1">
                    <a:lumMod val="50000"/>
                    <a:lumOff val="50000"/>
                  </a:schemeClr>
                </a:solidFill>
                <a:latin typeface="+mj-lt"/>
                <a:ea typeface="+mn-ea"/>
                <a:cs typeface="+mn-cs"/>
              </a:defRPr>
            </a:lvl8pPr>
            <a:lvl9pPr marL="5165537" indent="-303855" algn="l" defTabSz="1215420" rtl="0" eaLnBrk="1" latinLnBrk="0" hangingPunct="1">
              <a:spcBef>
                <a:spcPct val="20000"/>
              </a:spcBef>
              <a:buFont typeface="Arial" pitchFamily="34" charset="0"/>
              <a:buChar char="•"/>
              <a:defRPr sz="2100" kern="1200">
                <a:solidFill>
                  <a:schemeClr val="tx1">
                    <a:lumMod val="50000"/>
                    <a:lumOff val="50000"/>
                  </a:schemeClr>
                </a:solidFill>
                <a:latin typeface="+mj-lt"/>
                <a:ea typeface="+mn-ea"/>
                <a:cs typeface="+mn-cs"/>
              </a:defRPr>
            </a:lvl9pPr>
          </a:lstStyle>
          <a:p>
            <a:pPr marL="0" indent="0" algn="just">
              <a:buNone/>
            </a:pPr>
            <a:r>
              <a:rPr lang="en-IN" sz="2205"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As per the requirement describe in the SRS we have following class object name and their description/purpose as given as following table-1</a:t>
            </a:r>
          </a:p>
        </p:txBody>
      </p:sp>
      <p:sp>
        <p:nvSpPr>
          <p:cNvPr id="6" name="Footer Placeholder 5"/>
          <p:cNvSpPr>
            <a:spLocks noGrp="1"/>
          </p:cNvSpPr>
          <p:nvPr>
            <p:ph type="ftr" sz="quarter" idx="11"/>
          </p:nvPr>
        </p:nvSpPr>
        <p:spPr/>
        <p:txBody>
          <a:bodyPr/>
          <a:lstStyle/>
          <a:p>
            <a:r>
              <a:rPr lang="en-US"/>
              <a:t>Bhilai Instititute of Technology,Durg</a:t>
            </a:r>
            <a:endParaRPr lang="en-IN"/>
          </a:p>
        </p:txBody>
      </p:sp>
      <p:sp>
        <p:nvSpPr>
          <p:cNvPr id="7" name="Title 1"/>
          <p:cNvSpPr txBox="1">
            <a:spLocks/>
          </p:cNvSpPr>
          <p:nvPr/>
        </p:nvSpPr>
        <p:spPr>
          <a:xfrm>
            <a:off x="3381284" y="2436737"/>
            <a:ext cx="1506591" cy="347626"/>
          </a:xfrm>
          <a:prstGeom prst="rect">
            <a:avLst/>
          </a:prstGeom>
        </p:spPr>
        <p:txBody>
          <a:bodyPr vert="horz" lIns="83742" tIns="41871" rIns="83742" bIns="41871" rtlCol="0" anchor="b">
            <a:noAutofit/>
          </a:bodyPr>
          <a:lstStyle>
            <a:lvl1pPr algn="ctr" defTabSz="1215420" rtl="0" eaLnBrk="1" latinLnBrk="0" hangingPunct="1">
              <a:lnSpc>
                <a:spcPts val="7709"/>
              </a:lnSpc>
              <a:spcBef>
                <a:spcPct val="0"/>
              </a:spcBef>
              <a:buNone/>
              <a:defRPr sz="7200" kern="1200">
                <a:solidFill>
                  <a:schemeClr val="tx2"/>
                </a:solidFill>
                <a:effectLst>
                  <a:outerShdw blurRad="63500" dist="38100" dir="5400000" algn="t" rotWithShape="0">
                    <a:prstClr val="black">
                      <a:alpha val="25000"/>
                    </a:prstClr>
                  </a:outerShdw>
                </a:effectLst>
                <a:latin typeface="+mn-lt"/>
                <a:ea typeface="+mj-ea"/>
                <a:cs typeface="+mj-cs"/>
              </a:defRPr>
            </a:lvl1pPr>
          </a:lstStyle>
          <a:p>
            <a:endParaRPr lang="en-IN" sz="1654"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8" name="Title 1"/>
          <p:cNvSpPr txBox="1">
            <a:spLocks/>
          </p:cNvSpPr>
          <p:nvPr/>
        </p:nvSpPr>
        <p:spPr>
          <a:xfrm>
            <a:off x="305268" y="901520"/>
            <a:ext cx="3715906" cy="521083"/>
          </a:xfrm>
          <a:prstGeom prst="rect">
            <a:avLst/>
          </a:prstGeom>
        </p:spPr>
        <p:txBody>
          <a:bodyPr vert="horz" lIns="83742" tIns="41871" rIns="83742" bIns="41871" rtlCol="0" anchor="b">
            <a:noAutofit/>
          </a:bodyPr>
          <a:lstStyle>
            <a:lvl1pPr algn="ctr" defTabSz="1215420" rtl="0" eaLnBrk="1" latinLnBrk="0" hangingPunct="1">
              <a:lnSpc>
                <a:spcPts val="7709"/>
              </a:lnSpc>
              <a:spcBef>
                <a:spcPct val="0"/>
              </a:spcBef>
              <a:buNone/>
              <a:defRPr sz="72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IN" sz="3032" b="1" dirty="0">
                <a:solidFill>
                  <a:schemeClr val="tx1"/>
                </a:solidFill>
                <a:latin typeface="Calibri" panose="020F0502020204030204" pitchFamily="34" charset="0"/>
                <a:ea typeface="Calibri" panose="020F0502020204030204" pitchFamily="34" charset="0"/>
                <a:cs typeface="Calibri" panose="020F0502020204030204" pitchFamily="34" charset="0"/>
              </a:rPr>
              <a:t>  Object Model</a:t>
            </a:r>
          </a:p>
        </p:txBody>
      </p:sp>
    </p:spTree>
    <p:extLst>
      <p:ext uri="{BB962C8B-B14F-4D97-AF65-F5344CB8AC3E}">
        <p14:creationId xmlns:p14="http://schemas.microsoft.com/office/powerpoint/2010/main" val="21419197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81000" y="1066800"/>
            <a:ext cx="8924106" cy="1049868"/>
          </a:xfrm>
          <a:prstGeom prst="rect">
            <a:avLst/>
          </a:prstGeom>
        </p:spPr>
        <p:txBody>
          <a:bodyPr>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IN" sz="4600" dirty="0">
                <a:solidFill>
                  <a:srgbClr val="FFC000"/>
                </a:solidFill>
                <a:latin typeface="+mj-lt"/>
                <a:ea typeface="+mj-ea"/>
                <a:cs typeface="+mj-cs"/>
              </a:rPr>
              <a:t>Modules</a:t>
            </a:r>
            <a:endParaRPr kumimoji="0" lang="en-US" sz="4600" b="0" i="0" u="none" strike="noStrike" kern="1200" cap="none" spc="0" normalizeH="0" baseline="0" noProof="0" dirty="0">
              <a:ln>
                <a:noFill/>
              </a:ln>
              <a:solidFill>
                <a:srgbClr val="FFC000"/>
              </a:solidFill>
              <a:effectLst/>
              <a:uLnTx/>
              <a:uFillTx/>
              <a:latin typeface="+mj-lt"/>
              <a:ea typeface="+mj-ea"/>
              <a:cs typeface="+mj-cs"/>
            </a:endParaRPr>
          </a:p>
        </p:txBody>
      </p:sp>
      <p:sp>
        <p:nvSpPr>
          <p:cNvPr id="6" name="TextBox 5"/>
          <p:cNvSpPr txBox="1"/>
          <p:nvPr/>
        </p:nvSpPr>
        <p:spPr>
          <a:xfrm>
            <a:off x="228600" y="2438400"/>
            <a:ext cx="8077200" cy="3139321"/>
          </a:xfrm>
          <a:prstGeom prst="rect">
            <a:avLst/>
          </a:prstGeom>
          <a:noFill/>
        </p:spPr>
        <p:txBody>
          <a:bodyPr wrap="square" rtlCol="0">
            <a:spAutoFit/>
          </a:bodyPr>
          <a:lstStyle/>
          <a:p>
            <a:r>
              <a:rPr lang="en-US" b="1" dirty="0"/>
              <a:t> Main modules of E-</a:t>
            </a:r>
            <a:r>
              <a:rPr lang="en-US" b="1" dirty="0" err="1"/>
              <a:t>Adhypan</a:t>
            </a:r>
            <a:r>
              <a:rPr lang="en-US" b="1" dirty="0"/>
              <a:t> are related to:</a:t>
            </a:r>
            <a:endParaRPr lang="en-US" dirty="0"/>
          </a:p>
          <a:p>
            <a:pPr lvl="0"/>
            <a:r>
              <a:rPr lang="en-IN" dirty="0"/>
              <a:t>Administrator Module</a:t>
            </a:r>
            <a:endParaRPr lang="en-US" dirty="0"/>
          </a:p>
          <a:p>
            <a:pPr lvl="0"/>
            <a:r>
              <a:rPr lang="en-IN" dirty="0"/>
              <a:t>User Module</a:t>
            </a:r>
            <a:endParaRPr lang="en-US" dirty="0"/>
          </a:p>
          <a:p>
            <a:pPr lvl="0"/>
            <a:r>
              <a:rPr lang="en-IN" dirty="0"/>
              <a:t>Videos Module</a:t>
            </a:r>
            <a:endParaRPr lang="en-US" dirty="0"/>
          </a:p>
          <a:p>
            <a:pPr lvl="0"/>
            <a:r>
              <a:rPr lang="en-IN" dirty="0"/>
              <a:t>Notes Module</a:t>
            </a:r>
            <a:endParaRPr lang="en-US" dirty="0"/>
          </a:p>
          <a:p>
            <a:pPr lvl="0"/>
            <a:r>
              <a:rPr lang="en-IN" dirty="0"/>
              <a:t>Registration Module</a:t>
            </a:r>
            <a:endParaRPr lang="en-US" dirty="0"/>
          </a:p>
          <a:p>
            <a:pPr lvl="0"/>
            <a:r>
              <a:rPr lang="en-IN" dirty="0"/>
              <a:t>Contact Module</a:t>
            </a:r>
            <a:endParaRPr lang="en-US" dirty="0"/>
          </a:p>
          <a:p>
            <a:pPr lvl="0"/>
            <a:r>
              <a:rPr lang="en-IN" dirty="0"/>
              <a:t>Ask Question Module</a:t>
            </a:r>
            <a:endParaRPr lang="en-US" dirty="0"/>
          </a:p>
          <a:p>
            <a:pPr lvl="0"/>
            <a:r>
              <a:rPr lang="en-IN" dirty="0"/>
              <a:t>Authentication module</a:t>
            </a:r>
            <a:endParaRPr lang="en-US" dirty="0"/>
          </a:p>
          <a:p>
            <a:r>
              <a:rPr lang="en-US" dirty="0"/>
              <a:t> </a:t>
            </a:r>
          </a:p>
          <a:p>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533400" y="381000"/>
            <a:ext cx="9601196" cy="1303867"/>
          </a:xfrm>
          <a:prstGeom prst="rect">
            <a:avLst/>
          </a:prstGeom>
        </p:spPr>
        <p:txBody>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sz="4600" b="0" i="0" u="none" strike="noStrike" kern="1200" cap="none" spc="0" normalizeH="0" baseline="0" noProof="0">
                <a:ln>
                  <a:noFill/>
                </a:ln>
                <a:solidFill>
                  <a:schemeClr val="tx1"/>
                </a:solidFill>
                <a:effectLst/>
                <a:uLnTx/>
                <a:uFillTx/>
                <a:latin typeface="+mj-lt"/>
                <a:ea typeface="+mj-ea"/>
                <a:cs typeface="+mj-cs"/>
              </a:rPr>
              <a:t>ER-Diagram</a:t>
            </a:r>
            <a:endParaRPr kumimoji="0" lang="en-US" sz="4600" b="0" i="0" u="none" strike="noStrike" kern="1200" cap="none" spc="0" normalizeH="0" baseline="0" noProof="0" dirty="0">
              <a:ln>
                <a:noFill/>
              </a:ln>
              <a:solidFill>
                <a:schemeClr val="tx1"/>
              </a:solidFill>
              <a:effectLst/>
              <a:uLnTx/>
              <a:uFillTx/>
              <a:latin typeface="+mj-lt"/>
              <a:ea typeface="+mj-ea"/>
              <a:cs typeface="+mj-cs"/>
            </a:endParaRPr>
          </a:p>
        </p:txBody>
      </p:sp>
      <p:pic>
        <p:nvPicPr>
          <p:cNvPr id="7" name="Picture 6" descr="Capture.PNG"/>
          <p:cNvPicPr>
            <a:picLocks noChangeAspect="1"/>
          </p:cNvPicPr>
          <p:nvPr/>
        </p:nvPicPr>
        <p:blipFill>
          <a:blip r:embed="rId3"/>
          <a:stretch>
            <a:fillRect/>
          </a:stretch>
        </p:blipFill>
        <p:spPr>
          <a:xfrm>
            <a:off x="1828800" y="1295400"/>
            <a:ext cx="4848902" cy="475363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52FB64-9EBF-C2CF-B815-9470E3BCA4C7}"/>
              </a:ext>
            </a:extLst>
          </p:cNvPr>
          <p:cNvSpPr/>
          <p:nvPr/>
        </p:nvSpPr>
        <p:spPr>
          <a:xfrm>
            <a:off x="228601" y="228600"/>
            <a:ext cx="6934200" cy="923330"/>
          </a:xfrm>
          <a:prstGeom prst="rect">
            <a:avLst/>
          </a:prstGeom>
          <a:noFill/>
        </p:spPr>
        <p:txBody>
          <a:bodyPr wrap="squar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Database Design</a:t>
            </a:r>
          </a:p>
        </p:txBody>
      </p:sp>
      <p:pic>
        <p:nvPicPr>
          <p:cNvPr id="4" name="Picture 3">
            <a:extLst>
              <a:ext uri="{FF2B5EF4-FFF2-40B4-BE49-F238E27FC236}">
                <a16:creationId xmlns:a16="http://schemas.microsoft.com/office/drawing/2014/main" id="{B2B734FE-5672-7214-1951-51ABBB89CE93}"/>
              </a:ext>
            </a:extLst>
          </p:cNvPr>
          <p:cNvPicPr>
            <a:picLocks noChangeAspect="1"/>
          </p:cNvPicPr>
          <p:nvPr/>
        </p:nvPicPr>
        <p:blipFill>
          <a:blip r:embed="rId2"/>
          <a:stretch>
            <a:fillRect/>
          </a:stretch>
        </p:blipFill>
        <p:spPr>
          <a:xfrm>
            <a:off x="1981200" y="1371600"/>
            <a:ext cx="5867400" cy="4889500"/>
          </a:xfrm>
          <a:prstGeom prst="rect">
            <a:avLst/>
          </a:prstGeom>
        </p:spPr>
      </p:pic>
    </p:spTree>
    <p:extLst>
      <p:ext uri="{BB962C8B-B14F-4D97-AF65-F5344CB8AC3E}">
        <p14:creationId xmlns:p14="http://schemas.microsoft.com/office/powerpoint/2010/main" val="3961206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4107" y="2932869"/>
            <a:ext cx="8229600" cy="818685"/>
          </a:xfrm>
        </p:spPr>
        <p:txBody>
          <a:bodyPr/>
          <a:lstStyle/>
          <a:p>
            <a:r>
              <a:rPr lang="en-IN" sz="4547" b="1" dirty="0">
                <a:latin typeface="Calibri" panose="020F0502020204030204" pitchFamily="34" charset="0"/>
                <a:ea typeface="Calibri" panose="020F0502020204030204" pitchFamily="34" charset="0"/>
                <a:cs typeface="Calibri" panose="020F0502020204030204" pitchFamily="34" charset="0"/>
              </a:rPr>
              <a:t> Construction Phase</a:t>
            </a:r>
          </a:p>
        </p:txBody>
      </p:sp>
      <p:sp>
        <p:nvSpPr>
          <p:cNvPr id="3" name="Footer Placeholder 2"/>
          <p:cNvSpPr>
            <a:spLocks noGrp="1"/>
          </p:cNvSpPr>
          <p:nvPr>
            <p:ph type="ftr" sz="quarter" idx="11"/>
          </p:nvPr>
        </p:nvSpPr>
        <p:spPr/>
        <p:txBody>
          <a:bodyPr/>
          <a:lstStyle/>
          <a:p>
            <a:r>
              <a:rPr lang="en-US"/>
              <a:t>Bhilai Instititute of Technology,Durg</a:t>
            </a:r>
            <a:endParaRPr lang="en-IN"/>
          </a:p>
        </p:txBody>
      </p:sp>
    </p:spTree>
    <p:extLst>
      <p:ext uri="{BB962C8B-B14F-4D97-AF65-F5344CB8AC3E}">
        <p14:creationId xmlns:p14="http://schemas.microsoft.com/office/powerpoint/2010/main" val="2821480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51013" y="1394860"/>
            <a:ext cx="8136559" cy="3423309"/>
          </a:xfrm>
        </p:spPr>
        <p:txBody>
          <a:bodyPr>
            <a:normAutofit/>
          </a:bodyPr>
          <a:lstStyle/>
          <a:p>
            <a:pPr marL="0" indent="0">
              <a:buNone/>
            </a:pPr>
            <a:r>
              <a:rPr lang="en-IN" sz="2618" b="1"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Case Tool :</a:t>
            </a:r>
            <a:r>
              <a:rPr lang="en-IN" sz="2618"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 Visual Code(for Design)</a:t>
            </a:r>
          </a:p>
          <a:p>
            <a:pPr marL="0" indent="0">
              <a:buNone/>
            </a:pPr>
            <a:r>
              <a:rPr lang="en-IN" sz="2618" b="1"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Coding Language :</a:t>
            </a:r>
            <a:r>
              <a:rPr lang="en-IN" sz="2618"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 Python , Html, CSS </a:t>
            </a:r>
          </a:p>
          <a:p>
            <a:pPr marL="0" indent="0">
              <a:buNone/>
            </a:pPr>
            <a:r>
              <a:rPr lang="en-IN" sz="2618" b="1"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Operating System :</a:t>
            </a:r>
            <a:r>
              <a:rPr lang="en-IN" sz="2618"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 Windows </a:t>
            </a:r>
            <a:r>
              <a:rPr lang="en-IN" sz="2618" b="1"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 </a:t>
            </a:r>
          </a:p>
          <a:p>
            <a:pPr marL="0" indent="0">
              <a:buNone/>
            </a:pPr>
            <a:r>
              <a:rPr lang="en-IN" sz="2618" b="1"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Database Connectivity Procedure: SQL lite</a:t>
            </a:r>
          </a:p>
          <a:p>
            <a:pPr marL="0" indent="0">
              <a:buNone/>
            </a:pPr>
            <a:endParaRPr lang="en-IN"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IN"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IN" b="1"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4" name="Footer Placeholder 3"/>
          <p:cNvSpPr>
            <a:spLocks noGrp="1"/>
          </p:cNvSpPr>
          <p:nvPr>
            <p:ph type="ftr" sz="quarter" idx="11"/>
          </p:nvPr>
        </p:nvSpPr>
        <p:spPr/>
        <p:txBody>
          <a:bodyPr/>
          <a:lstStyle/>
          <a:p>
            <a:endParaRPr lang="en-IN" dirty="0"/>
          </a:p>
        </p:txBody>
      </p:sp>
    </p:spTree>
    <p:extLst>
      <p:ext uri="{BB962C8B-B14F-4D97-AF65-F5344CB8AC3E}">
        <p14:creationId xmlns:p14="http://schemas.microsoft.com/office/powerpoint/2010/main" val="3763262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524000" y="762000"/>
            <a:ext cx="3509554" cy="400110"/>
          </a:xfrm>
          <a:prstGeom prst="rect">
            <a:avLst/>
          </a:prstGeom>
          <a:noFill/>
        </p:spPr>
        <p:txBody>
          <a:bodyPr wrap="square" rtlCol="0">
            <a:spAutoFit/>
          </a:bodyPr>
          <a:lstStyle/>
          <a:p>
            <a:r>
              <a:rPr lang="en-GB" sz="2000" b="1" dirty="0">
                <a:latin typeface="Calibri Light" panose="020F0302020204030204" pitchFamily="34" charset="0"/>
                <a:cs typeface="Calibri Light" panose="020F0302020204030204" pitchFamily="34" charset="0"/>
              </a:rPr>
              <a:t>List Of Contents</a:t>
            </a:r>
          </a:p>
        </p:txBody>
      </p:sp>
      <p:sp>
        <p:nvSpPr>
          <p:cNvPr id="12" name="Content Placeholder 2"/>
          <p:cNvSpPr txBox="1">
            <a:spLocks/>
          </p:cNvSpPr>
          <p:nvPr/>
        </p:nvSpPr>
        <p:spPr>
          <a:xfrm>
            <a:off x="685800" y="1447800"/>
            <a:ext cx="9324702" cy="3866605"/>
          </a:xfrm>
          <a:prstGeom prst="rect">
            <a:avLst/>
          </a:prstGeom>
        </p:spPr>
        <p:txBody>
          <a:bodyPr>
            <a:normAutofit fontScale="32500" lnSpcReduction="20000"/>
          </a:bodyPr>
          <a:lstStyle/>
          <a:p>
            <a:pPr marL="342900" marR="0" lvl="0" indent="-342900" algn="l" defTabSz="914400" rtl="0" eaLnBrk="1" fontAlgn="auto" latinLnBrk="0" hangingPunct="1">
              <a:lnSpc>
                <a:spcPct val="150000"/>
              </a:lnSpc>
              <a:spcBef>
                <a:spcPct val="20000"/>
              </a:spcBef>
              <a:spcAft>
                <a:spcPts val="0"/>
              </a:spcAft>
              <a:buClr>
                <a:schemeClr val="accent1"/>
              </a:buClr>
              <a:buSzPct val="80000"/>
              <a:buFont typeface="Wingdings" panose="05000000000000000000" pitchFamily="2" charset="2"/>
              <a:buChar char="v"/>
              <a:tabLst/>
              <a:defRPr/>
            </a:pPr>
            <a:r>
              <a:rPr kumimoji="0" lang="en-IN" sz="5600" b="1"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Introduction</a:t>
            </a:r>
          </a:p>
          <a:p>
            <a:pPr marL="342900" marR="0" lvl="0" indent="-342900" algn="l" defTabSz="914400" rtl="0" eaLnBrk="1" fontAlgn="auto" latinLnBrk="0" hangingPunct="1">
              <a:lnSpc>
                <a:spcPct val="150000"/>
              </a:lnSpc>
              <a:spcBef>
                <a:spcPct val="20000"/>
              </a:spcBef>
              <a:spcAft>
                <a:spcPts val="0"/>
              </a:spcAft>
              <a:buClr>
                <a:schemeClr val="accent1"/>
              </a:buClr>
              <a:buSzPct val="80000"/>
              <a:buFont typeface="Wingdings" panose="05000000000000000000" pitchFamily="2" charset="2"/>
              <a:buChar char="v"/>
              <a:tabLst/>
              <a:defRPr/>
            </a:pPr>
            <a:r>
              <a:rPr kumimoji="0" lang="en-IN" sz="5600" b="1"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Objective	</a:t>
            </a:r>
          </a:p>
          <a:p>
            <a:pPr marL="342900" indent="-342900">
              <a:lnSpc>
                <a:spcPct val="150000"/>
              </a:lnSpc>
              <a:spcBef>
                <a:spcPct val="20000"/>
              </a:spcBef>
              <a:buClr>
                <a:schemeClr val="accent1"/>
              </a:buClr>
              <a:buSzPct val="80000"/>
              <a:buFont typeface="Wingdings" panose="05000000000000000000" pitchFamily="2" charset="2"/>
              <a:buChar char="v"/>
              <a:defRPr/>
            </a:pPr>
            <a:r>
              <a:rPr lang="en-IN" sz="5500" b="1" dirty="0">
                <a:latin typeface="Times New Roman" panose="02020603050405020304" pitchFamily="18" charset="0"/>
                <a:cs typeface="Times New Roman" panose="02020603050405020304" pitchFamily="18" charset="0"/>
              </a:rPr>
              <a:t>Project’s Process Documentation</a:t>
            </a:r>
          </a:p>
          <a:p>
            <a:pPr marL="800100" lvl="1" indent="-342900">
              <a:lnSpc>
                <a:spcPct val="150000"/>
              </a:lnSpc>
              <a:spcBef>
                <a:spcPct val="20000"/>
              </a:spcBef>
              <a:buClr>
                <a:schemeClr val="accent1"/>
              </a:buClr>
              <a:buSzPct val="80000"/>
              <a:buFont typeface="Wingdings" panose="05000000000000000000" pitchFamily="2" charset="2"/>
              <a:buChar char="v"/>
              <a:defRPr/>
            </a:pPr>
            <a:r>
              <a:rPr kumimoji="0" lang="en-IN" sz="55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Inception</a:t>
            </a:r>
            <a:r>
              <a:rPr kumimoji="0" lang="en-IN" sz="5500" b="1"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Phase</a:t>
            </a:r>
          </a:p>
          <a:p>
            <a:pPr marL="800100" lvl="1" indent="-342900">
              <a:lnSpc>
                <a:spcPct val="150000"/>
              </a:lnSpc>
              <a:spcBef>
                <a:spcPct val="20000"/>
              </a:spcBef>
              <a:buClr>
                <a:schemeClr val="accent1"/>
              </a:buClr>
              <a:buSzPct val="80000"/>
              <a:buFont typeface="Wingdings" panose="05000000000000000000" pitchFamily="2" charset="2"/>
              <a:buChar char="v"/>
              <a:defRPr/>
            </a:pPr>
            <a:r>
              <a:rPr kumimoji="0" lang="en-IN" sz="55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Elaboration Phase</a:t>
            </a:r>
          </a:p>
          <a:p>
            <a:pPr marL="800100" lvl="1" indent="-342900">
              <a:lnSpc>
                <a:spcPct val="150000"/>
              </a:lnSpc>
              <a:spcBef>
                <a:spcPct val="20000"/>
              </a:spcBef>
              <a:buClr>
                <a:schemeClr val="accent1"/>
              </a:buClr>
              <a:buSzPct val="80000"/>
              <a:buFont typeface="Wingdings" panose="05000000000000000000" pitchFamily="2" charset="2"/>
              <a:buChar char="v"/>
              <a:defRPr/>
            </a:pPr>
            <a:r>
              <a:rPr lang="en-IN" sz="5500" b="1" dirty="0">
                <a:latin typeface="Times New Roman" panose="02020603050405020304" pitchFamily="18" charset="0"/>
                <a:cs typeface="Times New Roman" panose="02020603050405020304" pitchFamily="18" charset="0"/>
              </a:rPr>
              <a:t>Construction Phase</a:t>
            </a:r>
          </a:p>
          <a:p>
            <a:pPr marL="800100" lvl="1" indent="-342900">
              <a:lnSpc>
                <a:spcPct val="150000"/>
              </a:lnSpc>
              <a:spcBef>
                <a:spcPct val="20000"/>
              </a:spcBef>
              <a:buClr>
                <a:schemeClr val="accent1"/>
              </a:buClr>
              <a:buSzPct val="80000"/>
              <a:buFont typeface="Wingdings" panose="05000000000000000000" pitchFamily="2" charset="2"/>
              <a:buChar char="v"/>
              <a:defRPr/>
            </a:pPr>
            <a:r>
              <a:rPr kumimoji="0" lang="en-IN" sz="55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Transition Phase</a:t>
            </a:r>
          </a:p>
          <a:p>
            <a:pPr marL="342900" marR="0" lvl="0" indent="-342900" algn="l" defTabSz="914400" rtl="0" eaLnBrk="1" fontAlgn="auto" latinLnBrk="0" hangingPunct="1">
              <a:lnSpc>
                <a:spcPct val="150000"/>
              </a:lnSpc>
              <a:spcBef>
                <a:spcPct val="20000"/>
              </a:spcBef>
              <a:spcAft>
                <a:spcPts val="0"/>
              </a:spcAft>
              <a:buClr>
                <a:schemeClr val="accent1"/>
              </a:buClr>
              <a:buSzPct val="80000"/>
              <a:buFont typeface="Wingdings" panose="05000000000000000000" pitchFamily="2" charset="2"/>
              <a:buChar char="v"/>
              <a:tabLst/>
              <a:defRPr/>
            </a:pPr>
            <a:r>
              <a:rPr kumimoji="0" lang="en-IN" sz="5600" b="1"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Screenshot Samples</a:t>
            </a:r>
          </a:p>
          <a:p>
            <a:pPr marL="342900" marR="0" lvl="0" indent="-342900" algn="l" defTabSz="914400" rtl="0" eaLnBrk="1" fontAlgn="auto" latinLnBrk="0" hangingPunct="1">
              <a:lnSpc>
                <a:spcPct val="150000"/>
              </a:lnSpc>
              <a:spcBef>
                <a:spcPct val="20000"/>
              </a:spcBef>
              <a:spcAft>
                <a:spcPts val="0"/>
              </a:spcAft>
              <a:buClr>
                <a:schemeClr val="accent1"/>
              </a:buClr>
              <a:buSzPct val="80000"/>
              <a:buFont typeface="Wingdings" panose="05000000000000000000" pitchFamily="2" charset="2"/>
              <a:buChar char="v"/>
              <a:tabLst/>
              <a:defRPr/>
            </a:pPr>
            <a:r>
              <a:rPr kumimoji="0" lang="en-IN" sz="5600" b="1"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Conclusion</a:t>
            </a:r>
          </a:p>
          <a:p>
            <a:pPr marL="420624" marR="0" lvl="0" indent="-384048" algn="just" defTabSz="914400" rtl="0" eaLnBrk="1" fontAlgn="auto" latinLnBrk="0" hangingPunct="1">
              <a:lnSpc>
                <a:spcPct val="100000"/>
              </a:lnSpc>
              <a:spcBef>
                <a:spcPct val="20000"/>
              </a:spcBef>
              <a:spcAft>
                <a:spcPts val="0"/>
              </a:spcAft>
              <a:buClr>
                <a:schemeClr val="accent1"/>
              </a:buClr>
              <a:buSzPct val="80000"/>
              <a:buFont typeface="Wingdings 2"/>
              <a:buNone/>
              <a:tabLst/>
              <a:defRPr/>
            </a:pPr>
            <a:endParaRPr kumimoji="0" lang="en-US" sz="3200" b="1" i="0" u="none" strike="noStrike" kern="1200" cap="none" spc="0" normalizeH="0" baseline="0" noProof="0" dirty="0">
              <a:ln>
                <a:noFill/>
              </a:ln>
              <a:solidFill>
                <a:srgbClr val="0070C0"/>
              </a:solidFill>
              <a:effectLst/>
              <a:uLnTx/>
              <a:uFillTx/>
              <a:latin typeface="+mn-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p:cTn id="7" dur="500" fill="hold"/>
                                        <p:tgtEl>
                                          <p:spTgt spid="12">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2">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2">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2">
                                            <p:txEl>
                                              <p:pRg st="1" end="1"/>
                                            </p:txEl>
                                          </p:spTgt>
                                        </p:tgtEl>
                                        <p:attrNameLst>
                                          <p:attrName>style.visibility</p:attrName>
                                        </p:attrNameLst>
                                      </p:cBhvr>
                                      <p:to>
                                        <p:strVal val="visible"/>
                                      </p:to>
                                    </p:set>
                                    <p:anim calcmode="lin" valueType="num">
                                      <p:cBhvr>
                                        <p:cTn id="14" dur="500" fill="hold"/>
                                        <p:tgtEl>
                                          <p:spTgt spid="12">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2">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2">
                                            <p:txEl>
                                              <p:pRg st="2" end="2"/>
                                            </p:txEl>
                                          </p:spTgt>
                                        </p:tgtEl>
                                        <p:attrNameLst>
                                          <p:attrName>style.visibility</p:attrName>
                                        </p:attrNameLst>
                                      </p:cBhvr>
                                      <p:to>
                                        <p:strVal val="visible"/>
                                      </p:to>
                                    </p:set>
                                    <p:anim calcmode="lin" valueType="num">
                                      <p:cBhvr>
                                        <p:cTn id="21" dur="500" fill="hold"/>
                                        <p:tgtEl>
                                          <p:spTgt spid="12">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12">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12">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2">
                                            <p:txEl>
                                              <p:pRg st="3" end="3"/>
                                            </p:txEl>
                                          </p:spTgt>
                                        </p:tgtEl>
                                        <p:attrNameLst>
                                          <p:attrName>style.visibility</p:attrName>
                                        </p:attrNameLst>
                                      </p:cBhvr>
                                      <p:to>
                                        <p:strVal val="visible"/>
                                      </p:to>
                                    </p:set>
                                    <p:anim calcmode="lin" valueType="num">
                                      <p:cBhvr>
                                        <p:cTn id="28" dur="500" fill="hold"/>
                                        <p:tgtEl>
                                          <p:spTgt spid="12">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12">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12">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12">
                                            <p:txEl>
                                              <p:pRg st="4" end="4"/>
                                            </p:txEl>
                                          </p:spTgt>
                                        </p:tgtEl>
                                        <p:attrNameLst>
                                          <p:attrName>style.visibility</p:attrName>
                                        </p:attrNameLst>
                                      </p:cBhvr>
                                      <p:to>
                                        <p:strVal val="visible"/>
                                      </p:to>
                                    </p:set>
                                    <p:anim calcmode="lin" valueType="num">
                                      <p:cBhvr>
                                        <p:cTn id="35" dur="500" fill="hold"/>
                                        <p:tgtEl>
                                          <p:spTgt spid="12">
                                            <p:txEl>
                                              <p:pRg st="4" end="4"/>
                                            </p:txEl>
                                          </p:spTgt>
                                        </p:tgtEl>
                                        <p:attrNameLst>
                                          <p:attrName>ppt_w</p:attrName>
                                        </p:attrNameLst>
                                      </p:cBhvr>
                                      <p:tavLst>
                                        <p:tav tm="0">
                                          <p:val>
                                            <p:fltVal val="0"/>
                                          </p:val>
                                        </p:tav>
                                        <p:tav tm="100000">
                                          <p:val>
                                            <p:strVal val="#ppt_w"/>
                                          </p:val>
                                        </p:tav>
                                      </p:tavLst>
                                    </p:anim>
                                    <p:anim calcmode="lin" valueType="num">
                                      <p:cBhvr>
                                        <p:cTn id="36" dur="500" fill="hold"/>
                                        <p:tgtEl>
                                          <p:spTgt spid="12">
                                            <p:txEl>
                                              <p:pRg st="4" end="4"/>
                                            </p:txEl>
                                          </p:spTgt>
                                        </p:tgtEl>
                                        <p:attrNameLst>
                                          <p:attrName>ppt_h</p:attrName>
                                        </p:attrNameLst>
                                      </p:cBhvr>
                                      <p:tavLst>
                                        <p:tav tm="0">
                                          <p:val>
                                            <p:fltVal val="0"/>
                                          </p:val>
                                        </p:tav>
                                        <p:tav tm="100000">
                                          <p:val>
                                            <p:strVal val="#ppt_h"/>
                                          </p:val>
                                        </p:tav>
                                      </p:tavLst>
                                    </p:anim>
                                    <p:animEffect transition="in" filter="fade">
                                      <p:cBhvr>
                                        <p:cTn id="37" dur="500"/>
                                        <p:tgtEl>
                                          <p:spTgt spid="12">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12">
                                            <p:txEl>
                                              <p:pRg st="5" end="5"/>
                                            </p:txEl>
                                          </p:spTgt>
                                        </p:tgtEl>
                                        <p:attrNameLst>
                                          <p:attrName>style.visibility</p:attrName>
                                        </p:attrNameLst>
                                      </p:cBhvr>
                                      <p:to>
                                        <p:strVal val="visible"/>
                                      </p:to>
                                    </p:set>
                                    <p:anim calcmode="lin" valueType="num">
                                      <p:cBhvr>
                                        <p:cTn id="42" dur="500" fill="hold"/>
                                        <p:tgtEl>
                                          <p:spTgt spid="12">
                                            <p:txEl>
                                              <p:pRg st="5" end="5"/>
                                            </p:txEl>
                                          </p:spTgt>
                                        </p:tgtEl>
                                        <p:attrNameLst>
                                          <p:attrName>ppt_w</p:attrName>
                                        </p:attrNameLst>
                                      </p:cBhvr>
                                      <p:tavLst>
                                        <p:tav tm="0">
                                          <p:val>
                                            <p:fltVal val="0"/>
                                          </p:val>
                                        </p:tav>
                                        <p:tav tm="100000">
                                          <p:val>
                                            <p:strVal val="#ppt_w"/>
                                          </p:val>
                                        </p:tav>
                                      </p:tavLst>
                                    </p:anim>
                                    <p:anim calcmode="lin" valueType="num">
                                      <p:cBhvr>
                                        <p:cTn id="43" dur="500" fill="hold"/>
                                        <p:tgtEl>
                                          <p:spTgt spid="12">
                                            <p:txEl>
                                              <p:pRg st="5" end="5"/>
                                            </p:txEl>
                                          </p:spTgt>
                                        </p:tgtEl>
                                        <p:attrNameLst>
                                          <p:attrName>ppt_h</p:attrName>
                                        </p:attrNameLst>
                                      </p:cBhvr>
                                      <p:tavLst>
                                        <p:tav tm="0">
                                          <p:val>
                                            <p:fltVal val="0"/>
                                          </p:val>
                                        </p:tav>
                                        <p:tav tm="100000">
                                          <p:val>
                                            <p:strVal val="#ppt_h"/>
                                          </p:val>
                                        </p:tav>
                                      </p:tavLst>
                                    </p:anim>
                                    <p:animEffect transition="in" filter="fade">
                                      <p:cBhvr>
                                        <p:cTn id="44" dur="500"/>
                                        <p:tgtEl>
                                          <p:spTgt spid="12">
                                            <p:txEl>
                                              <p:pRg st="5" end="5"/>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12">
                                            <p:txEl>
                                              <p:pRg st="6" end="6"/>
                                            </p:txEl>
                                          </p:spTgt>
                                        </p:tgtEl>
                                        <p:attrNameLst>
                                          <p:attrName>style.visibility</p:attrName>
                                        </p:attrNameLst>
                                      </p:cBhvr>
                                      <p:to>
                                        <p:strVal val="visible"/>
                                      </p:to>
                                    </p:set>
                                    <p:anim calcmode="lin" valueType="num">
                                      <p:cBhvr>
                                        <p:cTn id="49" dur="500" fill="hold"/>
                                        <p:tgtEl>
                                          <p:spTgt spid="12">
                                            <p:txEl>
                                              <p:pRg st="6" end="6"/>
                                            </p:txEl>
                                          </p:spTgt>
                                        </p:tgtEl>
                                        <p:attrNameLst>
                                          <p:attrName>ppt_w</p:attrName>
                                        </p:attrNameLst>
                                      </p:cBhvr>
                                      <p:tavLst>
                                        <p:tav tm="0">
                                          <p:val>
                                            <p:fltVal val="0"/>
                                          </p:val>
                                        </p:tav>
                                        <p:tav tm="100000">
                                          <p:val>
                                            <p:strVal val="#ppt_w"/>
                                          </p:val>
                                        </p:tav>
                                      </p:tavLst>
                                    </p:anim>
                                    <p:anim calcmode="lin" valueType="num">
                                      <p:cBhvr>
                                        <p:cTn id="50" dur="500" fill="hold"/>
                                        <p:tgtEl>
                                          <p:spTgt spid="12">
                                            <p:txEl>
                                              <p:pRg st="6" end="6"/>
                                            </p:txEl>
                                          </p:spTgt>
                                        </p:tgtEl>
                                        <p:attrNameLst>
                                          <p:attrName>ppt_h</p:attrName>
                                        </p:attrNameLst>
                                      </p:cBhvr>
                                      <p:tavLst>
                                        <p:tav tm="0">
                                          <p:val>
                                            <p:fltVal val="0"/>
                                          </p:val>
                                        </p:tav>
                                        <p:tav tm="100000">
                                          <p:val>
                                            <p:strVal val="#ppt_h"/>
                                          </p:val>
                                        </p:tav>
                                      </p:tavLst>
                                    </p:anim>
                                    <p:animEffect transition="in" filter="fade">
                                      <p:cBhvr>
                                        <p:cTn id="51" dur="500"/>
                                        <p:tgtEl>
                                          <p:spTgt spid="12">
                                            <p:txEl>
                                              <p:pRg st="6" end="6"/>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nodeType="clickEffect">
                                  <p:stCondLst>
                                    <p:cond delay="0"/>
                                  </p:stCondLst>
                                  <p:childTnLst>
                                    <p:set>
                                      <p:cBhvr>
                                        <p:cTn id="55" dur="1" fill="hold">
                                          <p:stCondLst>
                                            <p:cond delay="0"/>
                                          </p:stCondLst>
                                        </p:cTn>
                                        <p:tgtEl>
                                          <p:spTgt spid="12">
                                            <p:txEl>
                                              <p:pRg st="7" end="7"/>
                                            </p:txEl>
                                          </p:spTgt>
                                        </p:tgtEl>
                                        <p:attrNameLst>
                                          <p:attrName>style.visibility</p:attrName>
                                        </p:attrNameLst>
                                      </p:cBhvr>
                                      <p:to>
                                        <p:strVal val="visible"/>
                                      </p:to>
                                    </p:set>
                                    <p:anim calcmode="lin" valueType="num">
                                      <p:cBhvr>
                                        <p:cTn id="56" dur="500" fill="hold"/>
                                        <p:tgtEl>
                                          <p:spTgt spid="12">
                                            <p:txEl>
                                              <p:pRg st="7" end="7"/>
                                            </p:txEl>
                                          </p:spTgt>
                                        </p:tgtEl>
                                        <p:attrNameLst>
                                          <p:attrName>ppt_w</p:attrName>
                                        </p:attrNameLst>
                                      </p:cBhvr>
                                      <p:tavLst>
                                        <p:tav tm="0">
                                          <p:val>
                                            <p:fltVal val="0"/>
                                          </p:val>
                                        </p:tav>
                                        <p:tav tm="100000">
                                          <p:val>
                                            <p:strVal val="#ppt_w"/>
                                          </p:val>
                                        </p:tav>
                                      </p:tavLst>
                                    </p:anim>
                                    <p:anim calcmode="lin" valueType="num">
                                      <p:cBhvr>
                                        <p:cTn id="57" dur="500" fill="hold"/>
                                        <p:tgtEl>
                                          <p:spTgt spid="12">
                                            <p:txEl>
                                              <p:pRg st="7" end="7"/>
                                            </p:txEl>
                                          </p:spTgt>
                                        </p:tgtEl>
                                        <p:attrNameLst>
                                          <p:attrName>ppt_h</p:attrName>
                                        </p:attrNameLst>
                                      </p:cBhvr>
                                      <p:tavLst>
                                        <p:tav tm="0">
                                          <p:val>
                                            <p:fltVal val="0"/>
                                          </p:val>
                                        </p:tav>
                                        <p:tav tm="100000">
                                          <p:val>
                                            <p:strVal val="#ppt_h"/>
                                          </p:val>
                                        </p:tav>
                                      </p:tavLst>
                                    </p:anim>
                                    <p:animEffect transition="in" filter="fade">
                                      <p:cBhvr>
                                        <p:cTn id="58" dur="500"/>
                                        <p:tgtEl>
                                          <p:spTgt spid="12">
                                            <p:txEl>
                                              <p:pRg st="7" end="7"/>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nodeType="clickEffect">
                                  <p:stCondLst>
                                    <p:cond delay="0"/>
                                  </p:stCondLst>
                                  <p:childTnLst>
                                    <p:set>
                                      <p:cBhvr>
                                        <p:cTn id="62" dur="1" fill="hold">
                                          <p:stCondLst>
                                            <p:cond delay="0"/>
                                          </p:stCondLst>
                                        </p:cTn>
                                        <p:tgtEl>
                                          <p:spTgt spid="12">
                                            <p:txEl>
                                              <p:pRg st="8" end="8"/>
                                            </p:txEl>
                                          </p:spTgt>
                                        </p:tgtEl>
                                        <p:attrNameLst>
                                          <p:attrName>style.visibility</p:attrName>
                                        </p:attrNameLst>
                                      </p:cBhvr>
                                      <p:to>
                                        <p:strVal val="visible"/>
                                      </p:to>
                                    </p:set>
                                    <p:anim calcmode="lin" valueType="num">
                                      <p:cBhvr>
                                        <p:cTn id="63" dur="500" fill="hold"/>
                                        <p:tgtEl>
                                          <p:spTgt spid="12">
                                            <p:txEl>
                                              <p:pRg st="8" end="8"/>
                                            </p:txEl>
                                          </p:spTgt>
                                        </p:tgtEl>
                                        <p:attrNameLst>
                                          <p:attrName>ppt_w</p:attrName>
                                        </p:attrNameLst>
                                      </p:cBhvr>
                                      <p:tavLst>
                                        <p:tav tm="0">
                                          <p:val>
                                            <p:fltVal val="0"/>
                                          </p:val>
                                        </p:tav>
                                        <p:tav tm="100000">
                                          <p:val>
                                            <p:strVal val="#ppt_w"/>
                                          </p:val>
                                        </p:tav>
                                      </p:tavLst>
                                    </p:anim>
                                    <p:anim calcmode="lin" valueType="num">
                                      <p:cBhvr>
                                        <p:cTn id="64" dur="500" fill="hold"/>
                                        <p:tgtEl>
                                          <p:spTgt spid="12">
                                            <p:txEl>
                                              <p:pRg st="8" end="8"/>
                                            </p:txEl>
                                          </p:spTgt>
                                        </p:tgtEl>
                                        <p:attrNameLst>
                                          <p:attrName>ppt_h</p:attrName>
                                        </p:attrNameLst>
                                      </p:cBhvr>
                                      <p:tavLst>
                                        <p:tav tm="0">
                                          <p:val>
                                            <p:fltVal val="0"/>
                                          </p:val>
                                        </p:tav>
                                        <p:tav tm="100000">
                                          <p:val>
                                            <p:strVal val="#ppt_h"/>
                                          </p:val>
                                        </p:tav>
                                      </p:tavLst>
                                    </p:anim>
                                    <p:animEffect transition="in" filter="fade">
                                      <p:cBhvr>
                                        <p:cTn id="65" dur="500"/>
                                        <p:tgtEl>
                                          <p:spTgt spid="1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51F21D-A426-B257-E669-2EE3921FF7A6}"/>
              </a:ext>
            </a:extLst>
          </p:cNvPr>
          <p:cNvSpPr/>
          <p:nvPr/>
        </p:nvSpPr>
        <p:spPr>
          <a:xfrm>
            <a:off x="959472" y="2362200"/>
            <a:ext cx="7225056" cy="923330"/>
          </a:xfrm>
          <a:prstGeom prst="rect">
            <a:avLst/>
          </a:prstGeom>
          <a:noFill/>
        </p:spPr>
        <p:txBody>
          <a:bodyPr wrap="non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rPr>
              <a:t>Screenshot Samples</a:t>
            </a:r>
          </a:p>
        </p:txBody>
      </p:sp>
    </p:spTree>
    <p:extLst>
      <p:ext uri="{BB962C8B-B14F-4D97-AF65-F5344CB8AC3E}">
        <p14:creationId xmlns:p14="http://schemas.microsoft.com/office/powerpoint/2010/main" val="11208224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85800" y="457200"/>
            <a:ext cx="2362200" cy="369332"/>
          </a:xfrm>
          <a:prstGeom prst="rect">
            <a:avLst/>
          </a:prstGeom>
        </p:spPr>
        <p:txBody>
          <a:bodyPr wrap="square">
            <a:spAutoFit/>
          </a:bodyPr>
          <a:lstStyle/>
          <a:p>
            <a:r>
              <a:rPr lang="en-US" b="1" u="sng" dirty="0"/>
              <a:t>HOME PAGE</a:t>
            </a:r>
            <a:endParaRPr lang="en-US" dirty="0"/>
          </a:p>
        </p:txBody>
      </p:sp>
      <p:pic>
        <p:nvPicPr>
          <p:cNvPr id="3" name="Picture 2">
            <a:extLst>
              <a:ext uri="{FF2B5EF4-FFF2-40B4-BE49-F238E27FC236}">
                <a16:creationId xmlns:a16="http://schemas.microsoft.com/office/drawing/2014/main" id="{F7696BAC-A44C-FE93-10CC-31CE8525B898}"/>
              </a:ext>
            </a:extLst>
          </p:cNvPr>
          <p:cNvPicPr>
            <a:picLocks noChangeAspect="1"/>
          </p:cNvPicPr>
          <p:nvPr/>
        </p:nvPicPr>
        <p:blipFill>
          <a:blip r:embed="rId3"/>
          <a:stretch>
            <a:fillRect/>
          </a:stretch>
        </p:blipFill>
        <p:spPr>
          <a:xfrm>
            <a:off x="381000" y="1263158"/>
            <a:ext cx="8229600" cy="462915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1"/>
          <p:cNvSpPr>
            <a:spLocks noChangeArrowheads="1"/>
          </p:cNvSpPr>
          <p:nvPr/>
        </p:nvSpPr>
        <p:spPr bwMode="auto">
          <a:xfrm>
            <a:off x="457200" y="533400"/>
            <a:ext cx="1002134"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sz="2000" b="1" dirty="0">
                <a:latin typeface="Calibri" pitchFamily="34" charset="0"/>
                <a:cs typeface="Times New Roman" pitchFamily="18" charset="0"/>
              </a:rPr>
              <a:t>Contact</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pic>
        <p:nvPicPr>
          <p:cNvPr id="3" name="Picture 2">
            <a:extLst>
              <a:ext uri="{FF2B5EF4-FFF2-40B4-BE49-F238E27FC236}">
                <a16:creationId xmlns:a16="http://schemas.microsoft.com/office/drawing/2014/main" id="{3BA1A423-B7D5-5713-57B9-875ADAABF362}"/>
              </a:ext>
            </a:extLst>
          </p:cNvPr>
          <p:cNvPicPr>
            <a:picLocks noChangeAspect="1"/>
          </p:cNvPicPr>
          <p:nvPr/>
        </p:nvPicPr>
        <p:blipFill>
          <a:blip r:embed="rId3"/>
          <a:stretch>
            <a:fillRect/>
          </a:stretch>
        </p:blipFill>
        <p:spPr>
          <a:xfrm>
            <a:off x="592666" y="1257360"/>
            <a:ext cx="7958667" cy="447675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1"/>
          <p:cNvSpPr>
            <a:spLocks noChangeArrowheads="1"/>
          </p:cNvSpPr>
          <p:nvPr/>
        </p:nvSpPr>
        <p:spPr bwMode="auto">
          <a:xfrm>
            <a:off x="457200" y="533400"/>
            <a:ext cx="808298"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a:ln>
                  <a:noFill/>
                </a:ln>
                <a:solidFill>
                  <a:schemeClr val="tx1"/>
                </a:solidFill>
                <a:effectLst/>
                <a:latin typeface="Calibri" pitchFamily="34" charset="0"/>
                <a:cs typeface="Times New Roman" pitchFamily="18" charset="0"/>
              </a:rPr>
              <a:t>Notes</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pic>
        <p:nvPicPr>
          <p:cNvPr id="3" name="Picture 2">
            <a:extLst>
              <a:ext uri="{FF2B5EF4-FFF2-40B4-BE49-F238E27FC236}">
                <a16:creationId xmlns:a16="http://schemas.microsoft.com/office/drawing/2014/main" id="{1446A972-82FC-DC96-8A44-E549FC20C020}"/>
              </a:ext>
            </a:extLst>
          </p:cNvPr>
          <p:cNvPicPr>
            <a:picLocks noChangeAspect="1"/>
          </p:cNvPicPr>
          <p:nvPr/>
        </p:nvPicPr>
        <p:blipFill>
          <a:blip r:embed="rId3"/>
          <a:stretch>
            <a:fillRect/>
          </a:stretch>
        </p:blipFill>
        <p:spPr>
          <a:xfrm>
            <a:off x="592667" y="1190625"/>
            <a:ext cx="7958666" cy="447675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1"/>
          <p:cNvSpPr>
            <a:spLocks noChangeArrowheads="1"/>
          </p:cNvSpPr>
          <p:nvPr/>
        </p:nvSpPr>
        <p:spPr bwMode="auto">
          <a:xfrm>
            <a:off x="457200" y="533400"/>
            <a:ext cx="907621"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sz="2000" b="1" dirty="0">
                <a:latin typeface="Calibri" pitchFamily="34" charset="0"/>
                <a:cs typeface="Times New Roman" pitchFamily="18" charset="0"/>
              </a:rPr>
              <a:t>Videos</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pic>
        <p:nvPicPr>
          <p:cNvPr id="3" name="Picture 2">
            <a:extLst>
              <a:ext uri="{FF2B5EF4-FFF2-40B4-BE49-F238E27FC236}">
                <a16:creationId xmlns:a16="http://schemas.microsoft.com/office/drawing/2014/main" id="{899AAFAC-979D-5E9F-341E-82DC77E8FC75}"/>
              </a:ext>
            </a:extLst>
          </p:cNvPr>
          <p:cNvPicPr>
            <a:picLocks noChangeAspect="1"/>
          </p:cNvPicPr>
          <p:nvPr/>
        </p:nvPicPr>
        <p:blipFill>
          <a:blip r:embed="rId3"/>
          <a:stretch>
            <a:fillRect/>
          </a:stretch>
        </p:blipFill>
        <p:spPr>
          <a:xfrm>
            <a:off x="762000" y="1295400"/>
            <a:ext cx="7933267" cy="4462463"/>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1"/>
          <p:cNvSpPr>
            <a:spLocks noChangeArrowheads="1"/>
          </p:cNvSpPr>
          <p:nvPr/>
        </p:nvSpPr>
        <p:spPr bwMode="auto">
          <a:xfrm>
            <a:off x="457200" y="533400"/>
            <a:ext cx="1154803"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a:ln>
                  <a:noFill/>
                </a:ln>
                <a:solidFill>
                  <a:schemeClr val="tx1"/>
                </a:solidFill>
                <a:effectLst/>
                <a:latin typeface="Calibri" pitchFamily="34" charset="0"/>
                <a:cs typeface="Times New Roman" pitchFamily="18" charset="0"/>
              </a:rPr>
              <a:t>Question</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pic>
        <p:nvPicPr>
          <p:cNvPr id="3" name="Picture 2">
            <a:extLst>
              <a:ext uri="{FF2B5EF4-FFF2-40B4-BE49-F238E27FC236}">
                <a16:creationId xmlns:a16="http://schemas.microsoft.com/office/drawing/2014/main" id="{9EB3F778-295C-541E-C60E-5A102BF5B165}"/>
              </a:ext>
            </a:extLst>
          </p:cNvPr>
          <p:cNvPicPr>
            <a:picLocks noChangeAspect="1"/>
          </p:cNvPicPr>
          <p:nvPr/>
        </p:nvPicPr>
        <p:blipFill>
          <a:blip r:embed="rId3"/>
          <a:stretch>
            <a:fillRect/>
          </a:stretch>
        </p:blipFill>
        <p:spPr>
          <a:xfrm>
            <a:off x="321733" y="1371600"/>
            <a:ext cx="8500533" cy="478155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1"/>
          <p:cNvSpPr>
            <a:spLocks noChangeArrowheads="1"/>
          </p:cNvSpPr>
          <p:nvPr/>
        </p:nvSpPr>
        <p:spPr bwMode="auto">
          <a:xfrm>
            <a:off x="457200" y="533400"/>
            <a:ext cx="753732"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sz="2000" b="1" dirty="0">
                <a:latin typeface="Calibri" pitchFamily="34" charset="0"/>
                <a:cs typeface="Times New Roman" pitchFamily="18" charset="0"/>
              </a:rPr>
              <a:t>Login</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pic>
        <p:nvPicPr>
          <p:cNvPr id="3" name="Picture 2">
            <a:extLst>
              <a:ext uri="{FF2B5EF4-FFF2-40B4-BE49-F238E27FC236}">
                <a16:creationId xmlns:a16="http://schemas.microsoft.com/office/drawing/2014/main" id="{98046A73-5342-2909-7932-F8E22D7141F2}"/>
              </a:ext>
            </a:extLst>
          </p:cNvPr>
          <p:cNvPicPr>
            <a:picLocks noChangeAspect="1"/>
          </p:cNvPicPr>
          <p:nvPr/>
        </p:nvPicPr>
        <p:blipFill>
          <a:blip r:embed="rId3"/>
          <a:stretch>
            <a:fillRect/>
          </a:stretch>
        </p:blipFill>
        <p:spPr>
          <a:xfrm>
            <a:off x="660400" y="1371600"/>
            <a:ext cx="7823200" cy="440055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1"/>
          <p:cNvSpPr>
            <a:spLocks noChangeArrowheads="1"/>
          </p:cNvSpPr>
          <p:nvPr/>
        </p:nvSpPr>
        <p:spPr bwMode="auto">
          <a:xfrm>
            <a:off x="381000" y="533400"/>
            <a:ext cx="2108334"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a:ln>
                  <a:noFill/>
                </a:ln>
                <a:solidFill>
                  <a:schemeClr val="tx1"/>
                </a:solidFill>
                <a:effectLst/>
                <a:latin typeface="Calibri" pitchFamily="34" charset="0"/>
                <a:cs typeface="Times New Roman" pitchFamily="18" charset="0"/>
              </a:rPr>
              <a:t>Admin</a:t>
            </a:r>
            <a:r>
              <a:rPr kumimoji="0" lang="en-US" sz="2000" b="1" i="0" u="none" strike="noStrike" cap="none" normalizeH="0" dirty="0">
                <a:ln>
                  <a:noFill/>
                </a:ln>
                <a:solidFill>
                  <a:schemeClr val="tx1"/>
                </a:solidFill>
                <a:effectLst/>
                <a:latin typeface="Calibri" pitchFamily="34" charset="0"/>
                <a:cs typeface="Times New Roman" pitchFamily="18" charset="0"/>
              </a:rPr>
              <a:t> Dashboard</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pic>
        <p:nvPicPr>
          <p:cNvPr id="4" name="Picture 3"/>
          <p:cNvPicPr/>
          <p:nvPr/>
        </p:nvPicPr>
        <p:blipFill>
          <a:blip r:embed="rId3"/>
          <a:srcRect/>
          <a:stretch>
            <a:fillRect/>
          </a:stretch>
        </p:blipFill>
        <p:spPr bwMode="auto">
          <a:xfrm>
            <a:off x="723900" y="1447800"/>
            <a:ext cx="7696200" cy="4490875"/>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914400" y="304800"/>
            <a:ext cx="1736373" cy="369332"/>
          </a:xfrm>
          <a:prstGeom prst="rect">
            <a:avLst/>
          </a:prstGeom>
        </p:spPr>
        <p:txBody>
          <a:bodyPr wrap="none">
            <a:spAutoFit/>
          </a:bodyPr>
          <a:lstStyle/>
          <a:p>
            <a:r>
              <a:rPr lang="en-US" b="1" u="sng" dirty="0"/>
              <a:t>CONCLUSION</a:t>
            </a:r>
            <a:endParaRPr lang="en-US" dirty="0"/>
          </a:p>
        </p:txBody>
      </p:sp>
      <p:sp>
        <p:nvSpPr>
          <p:cNvPr id="56321" name="Rectangle 1"/>
          <p:cNvSpPr>
            <a:spLocks noChangeArrowheads="1"/>
          </p:cNvSpPr>
          <p:nvPr/>
        </p:nvSpPr>
        <p:spPr bwMode="auto">
          <a:xfrm>
            <a:off x="228600" y="1447800"/>
            <a:ext cx="8077200" cy="320087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457200" algn="l"/>
              </a:tabLst>
            </a:pPr>
            <a:r>
              <a:rPr kumimoji="0" lang="en-US" sz="1600"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The E-</a:t>
            </a:r>
            <a:r>
              <a:rPr lang="en-US" sz="1600" b="1" dirty="0" err="1">
                <a:latin typeface="Times New Roman" pitchFamily="18" charset="0"/>
                <a:ea typeface="Times New Roman" pitchFamily="18" charset="0"/>
                <a:cs typeface="Times New Roman" pitchFamily="18" charset="0"/>
              </a:rPr>
              <a:t>A</a:t>
            </a:r>
            <a:r>
              <a:rPr kumimoji="0" lang="en-US" sz="1600" b="1" i="0" u="none" strike="noStrike" cap="none" normalizeH="0" baseline="0" dirty="0" err="1">
                <a:ln>
                  <a:noFill/>
                </a:ln>
                <a:solidFill>
                  <a:schemeClr val="tx1"/>
                </a:solidFill>
                <a:effectLst/>
                <a:latin typeface="Times New Roman" pitchFamily="18" charset="0"/>
                <a:ea typeface="Times New Roman" pitchFamily="18" charset="0"/>
                <a:cs typeface="Times New Roman" pitchFamily="18" charset="0"/>
              </a:rPr>
              <a:t>dhyapan</a:t>
            </a:r>
            <a:r>
              <a:rPr kumimoji="0" lang="en-US" sz="1600"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is mainly used to share the views between the users of the application which is very useful to upgrade the knowledge of everyone. The application is also serve as a useful site to know what is going on  and can also know about the various opportunities of the outer world. The application can be further expanded by following the future Enhancements mentioned above.</a:t>
            </a:r>
          </a:p>
          <a:p>
            <a:pPr marL="0" marR="0" lvl="0" indent="0" algn="l" defTabSz="914400" rtl="0" eaLnBrk="1" fontAlgn="base" latinLnBrk="0" hangingPunct="1">
              <a:lnSpc>
                <a:spcPct val="100000"/>
              </a:lnSpc>
              <a:spcBef>
                <a:spcPct val="0"/>
              </a:spcBef>
              <a:spcAft>
                <a:spcPct val="0"/>
              </a:spcAft>
              <a:buClrTx/>
              <a:buSzTx/>
              <a:buFontTx/>
              <a:buNone/>
              <a:tabLst>
                <a:tab pos="457200" algn="l"/>
              </a:tabLst>
            </a:pPr>
            <a:endParaRPr kumimoji="0" lang="en-US" sz="800" b="1"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n-US" sz="1600"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The above features the detailing , description and facilities from </a:t>
            </a:r>
            <a:r>
              <a:rPr lang="en-US" sz="1600" dirty="0">
                <a:latin typeface="Times New Roman" pitchFamily="18" charset="0"/>
                <a:ea typeface="Times New Roman" pitchFamily="18" charset="0"/>
                <a:cs typeface="Times New Roman" pitchFamily="18" charset="0"/>
              </a:rPr>
              <a:t>E-</a:t>
            </a:r>
            <a:r>
              <a:rPr lang="en-US" sz="1600" dirty="0" err="1">
                <a:latin typeface="Times New Roman" pitchFamily="18" charset="0"/>
                <a:ea typeface="Times New Roman" pitchFamily="18" charset="0"/>
                <a:cs typeface="Times New Roman" pitchFamily="18" charset="0"/>
              </a:rPr>
              <a:t>A</a:t>
            </a:r>
            <a:r>
              <a:rPr kumimoji="0" lang="en-US" sz="1600" b="0" i="0" u="none" strike="noStrike" cap="none" normalizeH="0" baseline="0" dirty="0" err="1">
                <a:ln>
                  <a:noFill/>
                </a:ln>
                <a:solidFill>
                  <a:schemeClr val="tx1"/>
                </a:solidFill>
                <a:effectLst/>
                <a:latin typeface="Times New Roman" pitchFamily="18" charset="0"/>
                <a:ea typeface="Times New Roman" pitchFamily="18" charset="0"/>
                <a:cs typeface="Times New Roman" pitchFamily="18" charset="0"/>
              </a:rPr>
              <a:t>dhyapan</a:t>
            </a:r>
            <a:r>
              <a:rPr kumimoji="0" lang="en-US" sz="1600"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endParaRPr kumimoji="0" lang="en-US" sz="8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n-US" sz="1600"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The addition .deletion ,and modification of various details for various forms like user details , notes details, etc.</a:t>
            </a: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endParaRPr kumimoji="0" lang="en-US" sz="8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n-US" sz="1600"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This project are very user friendly , simple and easy , it aimed at overcoming the shortcoming of manually operated system.</a:t>
            </a:r>
            <a:endParaRPr kumimoji="0" lang="en-US" sz="8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a:spLocks/>
          </p:cNvSpPr>
          <p:nvPr/>
        </p:nvSpPr>
        <p:spPr>
          <a:xfrm>
            <a:off x="-492365" y="152400"/>
            <a:ext cx="9601196" cy="5049079"/>
          </a:xfrm>
          <a:prstGeom prst="rect">
            <a:avLst/>
          </a:prstGeom>
        </p:spPr>
        <p:txBody>
          <a:bodyPr>
            <a:normAutofit/>
          </a:bodyPr>
          <a:lstStyle/>
          <a:p>
            <a:pPr marL="420624" marR="0" lvl="0" indent="-384048" algn="ctr" defTabSz="914400" rtl="0" eaLnBrk="1" fontAlgn="auto" latinLnBrk="0" hangingPunct="1">
              <a:lnSpc>
                <a:spcPct val="100000"/>
              </a:lnSpc>
              <a:spcBef>
                <a:spcPct val="20000"/>
              </a:spcBef>
              <a:spcAft>
                <a:spcPts val="0"/>
              </a:spcAft>
              <a:buClr>
                <a:schemeClr val="accent1"/>
              </a:buClr>
              <a:buSzPct val="80000"/>
              <a:buFont typeface="Wingdings 2"/>
              <a:buNone/>
              <a:tabLst/>
              <a:defRPr/>
            </a:pPr>
            <a:endParaRPr kumimoji="0" lang="en-IN" sz="8000" b="1" i="0" u="none" strike="noStrike" kern="1200" cap="none" spc="0" normalizeH="0" baseline="0" noProof="0" dirty="0">
              <a:ln>
                <a:noFill/>
              </a:ln>
              <a:solidFill>
                <a:srgbClr val="FDB21B"/>
              </a:solidFill>
              <a:effectLst/>
              <a:uLnTx/>
              <a:uFillTx/>
              <a:latin typeface="+mn-lt"/>
              <a:ea typeface="+mn-ea"/>
              <a:cs typeface="+mn-cs"/>
            </a:endParaRPr>
          </a:p>
          <a:p>
            <a:pPr marL="420624" marR="0" lvl="0" indent="-384048" algn="ctr" defTabSz="914400" rtl="0" eaLnBrk="1" fontAlgn="auto" latinLnBrk="0" hangingPunct="1">
              <a:lnSpc>
                <a:spcPct val="100000"/>
              </a:lnSpc>
              <a:spcBef>
                <a:spcPct val="20000"/>
              </a:spcBef>
              <a:spcAft>
                <a:spcPts val="0"/>
              </a:spcAft>
              <a:buClr>
                <a:schemeClr val="accent1"/>
              </a:buClr>
              <a:buSzPct val="80000"/>
              <a:buFont typeface="Wingdings 2"/>
              <a:buNone/>
              <a:tabLst/>
              <a:defRPr/>
            </a:pPr>
            <a:r>
              <a:rPr kumimoji="0" lang="en-IN" sz="8000" b="1" i="0" u="none" strike="noStrike" kern="1200" cap="none" spc="0" normalizeH="0" baseline="0" noProof="0" dirty="0">
                <a:ln>
                  <a:noFill/>
                </a:ln>
                <a:solidFill>
                  <a:srgbClr val="FDB21B"/>
                </a:solidFill>
                <a:effectLst/>
                <a:uLnTx/>
                <a:uFillTx/>
                <a:latin typeface="+mn-lt"/>
                <a:ea typeface="+mn-ea"/>
                <a:cs typeface="+mn-cs"/>
              </a:rPr>
              <a:t>Thank you</a:t>
            </a:r>
          </a:p>
          <a:p>
            <a:pPr marL="420624" marR="0" lvl="0" indent="-384048" algn="ctr" defTabSz="914400" rtl="0" eaLnBrk="1" fontAlgn="auto" latinLnBrk="0" hangingPunct="1">
              <a:lnSpc>
                <a:spcPct val="100000"/>
              </a:lnSpc>
              <a:spcBef>
                <a:spcPct val="20000"/>
              </a:spcBef>
              <a:spcAft>
                <a:spcPts val="0"/>
              </a:spcAft>
              <a:buClr>
                <a:schemeClr val="accent1"/>
              </a:buClr>
              <a:buSzPct val="80000"/>
              <a:buFont typeface="Wingdings 2"/>
              <a:buNone/>
              <a:tabLst/>
              <a:defRPr/>
            </a:pPr>
            <a:endParaRPr kumimoji="0" lang="en-IN" sz="2800" b="1" i="0" u="none" strike="noStrike" kern="1200" cap="none" spc="0" normalizeH="0" baseline="0" noProof="0" dirty="0">
              <a:ln>
                <a:noFill/>
              </a:ln>
              <a:solidFill>
                <a:srgbClr val="FDB21B"/>
              </a:solidFill>
              <a:effectLst/>
              <a:uLnTx/>
              <a:uFillTx/>
              <a:latin typeface="+mn-lt"/>
              <a:ea typeface="+mn-ea"/>
              <a:cs typeface="+mn-cs"/>
            </a:endParaRPr>
          </a:p>
          <a:p>
            <a:pPr marL="420624" marR="0" lvl="0" indent="-384048" algn="ctr" defTabSz="914400" rtl="0" eaLnBrk="1" fontAlgn="auto" latinLnBrk="0" hangingPunct="1">
              <a:lnSpc>
                <a:spcPct val="100000"/>
              </a:lnSpc>
              <a:spcBef>
                <a:spcPct val="20000"/>
              </a:spcBef>
              <a:spcAft>
                <a:spcPts val="0"/>
              </a:spcAft>
              <a:buClr>
                <a:schemeClr val="accent1"/>
              </a:buClr>
              <a:buSzPct val="80000"/>
              <a:buFont typeface="Wingdings 2"/>
              <a:buNone/>
              <a:tabLst/>
              <a:defRPr/>
            </a:pPr>
            <a:r>
              <a:rPr kumimoji="0" lang="en-IN" sz="2800" b="1" i="0" u="none" strike="noStrike" kern="1200" cap="none" spc="0" normalizeH="0" baseline="0" noProof="0" dirty="0">
                <a:ln>
                  <a:noFill/>
                </a:ln>
                <a:solidFill>
                  <a:srgbClr val="FDB21B"/>
                </a:solidFill>
                <a:effectLst/>
                <a:uLnTx/>
                <a:uFillTx/>
                <a:latin typeface="+mn-lt"/>
                <a:ea typeface="+mn-ea"/>
                <a:cs typeface="+mn-cs"/>
              </a:rPr>
              <a:t>BY :-</a:t>
            </a:r>
          </a:p>
          <a:p>
            <a:pPr marL="420624" marR="0" lvl="0" indent="-384048" algn="ctr" defTabSz="914400" rtl="0" eaLnBrk="1" fontAlgn="auto" latinLnBrk="0" hangingPunct="1">
              <a:lnSpc>
                <a:spcPct val="100000"/>
              </a:lnSpc>
              <a:spcBef>
                <a:spcPct val="20000"/>
              </a:spcBef>
              <a:spcAft>
                <a:spcPts val="0"/>
              </a:spcAft>
              <a:buClr>
                <a:schemeClr val="accent1"/>
              </a:buClr>
              <a:buSzPct val="80000"/>
              <a:buFont typeface="Wingdings 2"/>
              <a:buNone/>
              <a:tabLst/>
              <a:defRPr/>
            </a:pPr>
            <a:r>
              <a:rPr kumimoji="0" lang="en-IN" sz="2800" b="1" i="0" u="none" strike="noStrike" kern="1200" cap="none" spc="0" normalizeH="0" baseline="0" noProof="0" dirty="0">
                <a:ln>
                  <a:noFill/>
                </a:ln>
                <a:solidFill>
                  <a:srgbClr val="FDB21B"/>
                </a:solidFill>
                <a:effectLst/>
                <a:uLnTx/>
                <a:uFillTx/>
                <a:latin typeface="+mn-lt"/>
                <a:ea typeface="+mn-ea"/>
                <a:cs typeface="+mn-cs"/>
              </a:rPr>
              <a:t>Vikrant Sahu &amp; Kumari </a:t>
            </a:r>
            <a:r>
              <a:rPr kumimoji="0" lang="en-IN" sz="2800" b="1" i="0" u="none" strike="noStrike" kern="1200" cap="none" spc="0" normalizeH="0" baseline="0" noProof="0" dirty="0" err="1">
                <a:ln>
                  <a:noFill/>
                </a:ln>
                <a:solidFill>
                  <a:srgbClr val="FDB21B"/>
                </a:solidFill>
                <a:effectLst/>
                <a:uLnTx/>
                <a:uFillTx/>
                <a:latin typeface="+mn-lt"/>
                <a:ea typeface="+mn-ea"/>
                <a:cs typeface="+mn-cs"/>
              </a:rPr>
              <a:t>Mausham</a:t>
            </a:r>
            <a:endParaRPr kumimoji="0" lang="en-IN" sz="2800" b="1" i="0" u="none" strike="noStrike" kern="1200" cap="none" spc="0" normalizeH="0" baseline="0" noProof="0" dirty="0">
              <a:ln>
                <a:noFill/>
              </a:ln>
              <a:solidFill>
                <a:srgbClr val="FDB21B"/>
              </a:solidFill>
              <a:effectLst/>
              <a:uLnTx/>
              <a:uFillTx/>
              <a:latin typeface="+mn-lt"/>
              <a:ea typeface="+mn-ea"/>
              <a:cs typeface="+mn-cs"/>
            </a:endParaRPr>
          </a:p>
          <a:p>
            <a:pPr marL="420624" marR="0" lvl="0" indent="-384048" algn="ctr" defTabSz="914400" rtl="0" eaLnBrk="1" fontAlgn="auto" latinLnBrk="0" hangingPunct="1">
              <a:lnSpc>
                <a:spcPct val="100000"/>
              </a:lnSpc>
              <a:spcBef>
                <a:spcPct val="20000"/>
              </a:spcBef>
              <a:spcAft>
                <a:spcPts val="0"/>
              </a:spcAft>
              <a:buClr>
                <a:schemeClr val="accent1"/>
              </a:buClr>
              <a:buSzPct val="80000"/>
              <a:buFont typeface="Wingdings 2"/>
              <a:buNone/>
              <a:tabLst/>
              <a:defRPr/>
            </a:pPr>
            <a:endParaRPr kumimoji="0" lang="en-US" sz="2800" b="1" i="0" u="none" strike="noStrike" kern="1200" cap="none" spc="0" normalizeH="0" baseline="0" noProof="0" dirty="0">
              <a:ln>
                <a:noFill/>
              </a:ln>
              <a:solidFill>
                <a:srgbClr val="FDB21B"/>
              </a:solidFill>
              <a:effectLst/>
              <a:uLnTx/>
              <a:uFillTx/>
              <a:latin typeface="+mn-lt"/>
              <a:ea typeface="+mn-ea"/>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295400" y="457200"/>
            <a:ext cx="9601196" cy="1303867"/>
          </a:xfrm>
          <a:prstGeom prst="rect">
            <a:avLst/>
          </a:prstGeom>
        </p:spPr>
        <p:txBody>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sz="4600" b="0" i="0" u="none" strike="noStrike" kern="1200" cap="none" spc="0" normalizeH="0" baseline="0" noProof="0" dirty="0">
                <a:ln>
                  <a:noFill/>
                </a:ln>
                <a:solidFill>
                  <a:srgbClr val="7030A0"/>
                </a:solidFill>
                <a:effectLst/>
                <a:uLnTx/>
                <a:uFillTx/>
                <a:latin typeface="+mj-lt"/>
                <a:ea typeface="+mj-ea"/>
                <a:cs typeface="+mj-cs"/>
              </a:rPr>
              <a:t>INTRODUCTION</a:t>
            </a:r>
            <a:endParaRPr kumimoji="0" lang="en-US" sz="4600" b="0" i="0" u="none" strike="noStrike" kern="1200" cap="none" spc="0" normalizeH="0" baseline="0" noProof="0" dirty="0">
              <a:ln>
                <a:noFill/>
              </a:ln>
              <a:solidFill>
                <a:srgbClr val="7030A0"/>
              </a:solidFill>
              <a:effectLst/>
              <a:uLnTx/>
              <a:uFillTx/>
              <a:latin typeface="+mj-lt"/>
              <a:ea typeface="+mj-ea"/>
              <a:cs typeface="+mj-cs"/>
            </a:endParaRPr>
          </a:p>
        </p:txBody>
      </p:sp>
      <p:sp>
        <p:nvSpPr>
          <p:cNvPr id="7" name="TextBox 6"/>
          <p:cNvSpPr txBox="1"/>
          <p:nvPr/>
        </p:nvSpPr>
        <p:spPr>
          <a:xfrm>
            <a:off x="609600" y="1752600"/>
            <a:ext cx="7772399" cy="2585323"/>
          </a:xfrm>
          <a:prstGeom prst="rect">
            <a:avLst/>
          </a:prstGeom>
          <a:noFill/>
        </p:spPr>
        <p:txBody>
          <a:bodyPr wrap="square" rtlCol="0">
            <a:spAutoFit/>
          </a:bodyPr>
          <a:lstStyle/>
          <a:p>
            <a:r>
              <a:rPr lang="en-US" dirty="0"/>
              <a:t>A  “E-</a:t>
            </a:r>
            <a:r>
              <a:rPr lang="en-US" dirty="0" err="1"/>
              <a:t>Adhyapan</a:t>
            </a:r>
            <a:r>
              <a:rPr lang="en-US" dirty="0"/>
              <a:t>” portal project that acts as an online portal between students and the admin. </a:t>
            </a:r>
          </a:p>
          <a:p>
            <a:r>
              <a:rPr lang="en-US" dirty="0"/>
              <a:t>The system is designed for a Students who are in interested to study online. </a:t>
            </a:r>
          </a:p>
          <a:p>
            <a:r>
              <a:rPr lang="en-US" dirty="0"/>
              <a:t>It contains an admin who can enter details. </a:t>
            </a:r>
          </a:p>
          <a:p>
            <a:r>
              <a:rPr lang="en-US" dirty="0"/>
              <a:t>Student can register their id. Students can then login and ask Question When students login they can see their Previous Asked Question and also a download page where students may download </a:t>
            </a:r>
            <a:r>
              <a:rPr lang="en-US" dirty="0" err="1"/>
              <a:t>pdf</a:t>
            </a:r>
            <a:r>
              <a:rPr lang="en-US" dirty="0"/>
              <a:t> format </a:t>
            </a:r>
            <a:r>
              <a:rPr lang="en-US" dirty="0" err="1"/>
              <a:t>Ebooks</a:t>
            </a:r>
            <a:r>
              <a:rPr lang="en-US" dirty="0"/>
              <a:t> or Notes from the web system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81000" y="1066800"/>
            <a:ext cx="8924106" cy="1049868"/>
          </a:xfrm>
          <a:prstGeom prst="rect">
            <a:avLst/>
          </a:prstGeom>
        </p:spPr>
        <p:txBody>
          <a:bodyPr>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sz="4600" b="0" i="0" u="none" strike="noStrike" kern="1200" cap="none" spc="0" normalizeH="0" baseline="0" noProof="0" dirty="0">
                <a:ln>
                  <a:noFill/>
                </a:ln>
                <a:solidFill>
                  <a:srgbClr val="C00000"/>
                </a:solidFill>
                <a:effectLst/>
                <a:uLnTx/>
                <a:uFillTx/>
                <a:latin typeface="+mj-lt"/>
                <a:ea typeface="+mj-ea"/>
                <a:cs typeface="+mj-cs"/>
              </a:rPr>
              <a:t>Objective</a:t>
            </a:r>
            <a:endParaRPr kumimoji="0" lang="en-US" sz="4600" b="0" i="0" u="none" strike="noStrike" kern="1200" cap="none" spc="0" normalizeH="0" baseline="0" noProof="0" dirty="0">
              <a:ln>
                <a:noFill/>
              </a:ln>
              <a:solidFill>
                <a:srgbClr val="C00000"/>
              </a:solidFill>
              <a:effectLst/>
              <a:uLnTx/>
              <a:uFillTx/>
              <a:latin typeface="+mj-lt"/>
              <a:ea typeface="+mj-ea"/>
              <a:cs typeface="+mj-cs"/>
            </a:endParaRPr>
          </a:p>
        </p:txBody>
      </p:sp>
      <p:sp>
        <p:nvSpPr>
          <p:cNvPr id="6" name="TextBox 5"/>
          <p:cNvSpPr txBox="1"/>
          <p:nvPr/>
        </p:nvSpPr>
        <p:spPr>
          <a:xfrm>
            <a:off x="381000" y="2514600"/>
            <a:ext cx="8077200" cy="1569660"/>
          </a:xfrm>
          <a:prstGeom prst="rect">
            <a:avLst/>
          </a:prstGeom>
          <a:noFill/>
        </p:spPr>
        <p:txBody>
          <a:bodyPr wrap="square" rtlCol="0">
            <a:spAutoFit/>
          </a:bodyPr>
          <a:lstStyle/>
          <a:p>
            <a:r>
              <a:rPr lang="en-US" sz="2000" b="1" dirty="0">
                <a:latin typeface="Baskerville Old Face" pitchFamily="18" charset="0"/>
              </a:rPr>
              <a:t>The main objective behind construction of this portal is to provide a single place to students from where they can do all the study related activates without login to different websites.</a:t>
            </a:r>
            <a:endParaRPr lang="en-US" sz="2000" dirty="0">
              <a:latin typeface="Baskerville Old Face" pitchFamily="18" charset="0"/>
            </a:endParaRPr>
          </a:p>
          <a:p>
            <a:r>
              <a:rPr lang="en-US" b="1" dirty="0"/>
              <a:t> </a:t>
            </a:r>
            <a:endParaRPr lang="en-US" dirty="0"/>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600200"/>
            <a:ext cx="6629400" cy="2449232"/>
          </a:xfrm>
        </p:spPr>
        <p:txBody>
          <a:bodyPr>
            <a:normAutofit fontScale="70000" lnSpcReduction="20000"/>
          </a:bodyPr>
          <a:lstStyle/>
          <a:p>
            <a:pPr marL="75368" indent="0" algn="just">
              <a:buNone/>
            </a:pPr>
            <a:r>
              <a:rPr lang="en-US" dirty="0"/>
              <a:t>We will use modern software development process model to create website record maintenance system, modern software development process model is an iterative process model in which all phases of software development like inception, elaboration, construction and transition will be used. We will not jump to the next phase until we complete the present phase.</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4216653"/>
            <a:ext cx="6824472" cy="2201906"/>
          </a:xfrm>
          <a:prstGeom prst="rect">
            <a:avLst/>
          </a:prstGeom>
          <a:noFill/>
        </p:spPr>
      </p:pic>
      <p:sp>
        <p:nvSpPr>
          <p:cNvPr id="6" name="Rectangle 5">
            <a:extLst>
              <a:ext uri="{FF2B5EF4-FFF2-40B4-BE49-F238E27FC236}">
                <a16:creationId xmlns:a16="http://schemas.microsoft.com/office/drawing/2014/main" id="{409A4FA7-9CBB-33C3-D487-5F7050CA7A26}"/>
              </a:ext>
            </a:extLst>
          </p:cNvPr>
          <p:cNvSpPr/>
          <p:nvPr/>
        </p:nvSpPr>
        <p:spPr>
          <a:xfrm>
            <a:off x="-152400" y="439441"/>
            <a:ext cx="9040746" cy="769441"/>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4400" b="1" cap="none" spc="0" dirty="0">
                <a:ln/>
                <a:solidFill>
                  <a:schemeClr val="accent3"/>
                </a:solidFill>
                <a:effectLst/>
                <a:latin typeface="Calibri" panose="020F0502020204030204" pitchFamily="34" charset="0"/>
                <a:ea typeface="Calibri" panose="020F0502020204030204" pitchFamily="34" charset="0"/>
                <a:cs typeface="Calibri" panose="020F0502020204030204" pitchFamily="34" charset="0"/>
              </a:rPr>
              <a:t>Project Development Process Model </a:t>
            </a:r>
            <a:endParaRPr lang="en-US" sz="4400" b="1" cap="none" spc="0" dirty="0">
              <a:ln/>
              <a:solidFill>
                <a:schemeClr val="accent3"/>
              </a:solidFill>
              <a:effectLst/>
            </a:endParaRPr>
          </a:p>
        </p:txBody>
      </p:sp>
      <p:pic>
        <p:nvPicPr>
          <p:cNvPr id="8" name="Picture 7">
            <a:extLst>
              <a:ext uri="{FF2B5EF4-FFF2-40B4-BE49-F238E27FC236}">
                <a16:creationId xmlns:a16="http://schemas.microsoft.com/office/drawing/2014/main" id="{7B0ACFC8-2C80-A091-DF10-1A3D874B7C07}"/>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GlowEdges trans="23000" smoothness="0"/>
                    </a14:imgEffect>
                  </a14:imgLayer>
                </a14:imgProps>
              </a:ext>
            </a:extLst>
          </a:blip>
          <a:srcRect l="31125" r="30614"/>
          <a:stretch/>
        </p:blipFill>
        <p:spPr>
          <a:xfrm>
            <a:off x="7264956" y="1914511"/>
            <a:ext cx="1584000" cy="4504048"/>
          </a:xfrm>
          <a:prstGeom prst="rect">
            <a:avLst/>
          </a:prstGeom>
        </p:spPr>
      </p:pic>
    </p:spTree>
    <p:extLst>
      <p:ext uri="{BB962C8B-B14F-4D97-AF65-F5344CB8AC3E}">
        <p14:creationId xmlns:p14="http://schemas.microsoft.com/office/powerpoint/2010/main" val="1379663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806826"/>
            <a:ext cx="7498080" cy="868279"/>
          </a:xfrm>
        </p:spPr>
        <p:txBody>
          <a:bodyPr>
            <a:normAutofit/>
          </a:bodyPr>
          <a:lstStyle/>
          <a:p>
            <a:r>
              <a:rPr lang="en-US" dirty="0">
                <a:effectLst>
                  <a:outerShdw blurRad="38100" dist="38100" dir="2700000" algn="tl">
                    <a:srgbClr val="000000">
                      <a:alpha val="43137"/>
                    </a:srgbClr>
                  </a:outerShdw>
                </a:effectLst>
                <a:latin typeface="Bahnschrift SemiBold Condensed" panose="020B0502040204020203" pitchFamily="34" charset="0"/>
              </a:rPr>
              <a:t>Project’s Process Documentation</a:t>
            </a:r>
            <a:endParaRPr lang="en-IN" dirty="0">
              <a:effectLst>
                <a:outerShdw blurRad="38100" dist="38100" dir="2700000" algn="tl">
                  <a:srgbClr val="000000">
                    <a:alpha val="43137"/>
                  </a:srgbClr>
                </a:outerShdw>
              </a:effectLst>
              <a:latin typeface="Bahnschrift SemiBold Condensed" panose="020B0502040204020203" pitchFamily="34" charset="0"/>
            </a:endParaRPr>
          </a:p>
        </p:txBody>
      </p:sp>
      <p:sp>
        <p:nvSpPr>
          <p:cNvPr id="3" name="Content Placeholder 2"/>
          <p:cNvSpPr>
            <a:spLocks noGrp="1"/>
          </p:cNvSpPr>
          <p:nvPr>
            <p:ph idx="1"/>
          </p:nvPr>
        </p:nvSpPr>
        <p:spPr>
          <a:xfrm>
            <a:off x="1547664" y="1842678"/>
            <a:ext cx="7056784" cy="3774356"/>
          </a:xfrm>
        </p:spPr>
        <p:txBody>
          <a:bodyPr>
            <a:normAutofit fontScale="92500" lnSpcReduction="10000"/>
          </a:bodyPr>
          <a:lstStyle/>
          <a:p>
            <a:pPr>
              <a:buFont typeface="Wingdings" panose="05000000000000000000" pitchFamily="2" charset="2"/>
              <a:buChar char="§"/>
            </a:pPr>
            <a:r>
              <a:rPr lang="en-IN" dirty="0"/>
              <a:t>Inception Phase</a:t>
            </a:r>
          </a:p>
          <a:p>
            <a:pPr lvl="2">
              <a:buFont typeface="Wingdings" panose="05000000000000000000" pitchFamily="2" charset="2"/>
              <a:buChar char="§"/>
            </a:pPr>
            <a:r>
              <a:rPr lang="en-IN" dirty="0"/>
              <a:t>Establish the Project Scope</a:t>
            </a:r>
          </a:p>
          <a:p>
            <a:pPr lvl="2">
              <a:buFont typeface="Wingdings" panose="05000000000000000000" pitchFamily="2" charset="2"/>
              <a:buChar char="§"/>
            </a:pPr>
            <a:r>
              <a:rPr lang="en-IN" dirty="0"/>
              <a:t>Software Requirement Specifications (SRS)</a:t>
            </a:r>
          </a:p>
          <a:p>
            <a:pPr lvl="2">
              <a:buFont typeface="Wingdings" panose="05000000000000000000" pitchFamily="2" charset="2"/>
              <a:buChar char="§"/>
            </a:pPr>
            <a:r>
              <a:rPr lang="en-IN" dirty="0"/>
              <a:t>Security Feature</a:t>
            </a:r>
          </a:p>
          <a:p>
            <a:pPr lvl="2">
              <a:buFont typeface="Wingdings" panose="05000000000000000000" pitchFamily="2" charset="2"/>
              <a:buChar char="§"/>
            </a:pPr>
            <a:r>
              <a:rPr lang="en-IN" dirty="0"/>
              <a:t>Reliability</a:t>
            </a:r>
          </a:p>
          <a:p>
            <a:pPr lvl="2">
              <a:buFont typeface="Wingdings" panose="05000000000000000000" pitchFamily="2" charset="2"/>
              <a:buChar char="§"/>
            </a:pPr>
            <a:r>
              <a:rPr lang="en-IN" dirty="0"/>
              <a:t>Cost Estimation using DFP</a:t>
            </a:r>
          </a:p>
          <a:p>
            <a:pPr>
              <a:buFont typeface="Wingdings" panose="05000000000000000000" pitchFamily="2" charset="2"/>
              <a:buChar char="§"/>
            </a:pPr>
            <a:r>
              <a:rPr lang="en-IN" dirty="0"/>
              <a:t>Elaboration Phase(Detail Design)</a:t>
            </a:r>
          </a:p>
          <a:p>
            <a:pPr>
              <a:buFont typeface="Wingdings" panose="05000000000000000000" pitchFamily="2" charset="2"/>
              <a:buChar char="§"/>
            </a:pPr>
            <a:r>
              <a:rPr lang="en-IN" dirty="0"/>
              <a:t>Construction Phase</a:t>
            </a:r>
          </a:p>
          <a:p>
            <a:pPr>
              <a:buFont typeface="Wingdings" panose="05000000000000000000" pitchFamily="2" charset="2"/>
              <a:buChar char="§"/>
            </a:pPr>
            <a:r>
              <a:rPr lang="en-IN" dirty="0"/>
              <a:t>Transition Phase</a:t>
            </a:r>
          </a:p>
        </p:txBody>
      </p:sp>
    </p:spTree>
    <p:extLst>
      <p:ext uri="{BB962C8B-B14F-4D97-AF65-F5344CB8AC3E}">
        <p14:creationId xmlns:p14="http://schemas.microsoft.com/office/powerpoint/2010/main" val="3813313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81000" y="1066800"/>
            <a:ext cx="8924106" cy="1049868"/>
          </a:xfrm>
          <a:prstGeom prst="rect">
            <a:avLst/>
          </a:prstGeom>
        </p:spPr>
        <p:txBody>
          <a:bodyPr>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IN" sz="4600" dirty="0">
                <a:solidFill>
                  <a:srgbClr val="13AD30"/>
                </a:solidFill>
                <a:latin typeface="+mj-lt"/>
                <a:ea typeface="+mj-ea"/>
                <a:cs typeface="+mj-cs"/>
              </a:rPr>
              <a:t>Scope</a:t>
            </a:r>
            <a:endParaRPr kumimoji="0" lang="en-US" sz="4600" b="0" i="0" u="none" strike="noStrike" kern="1200" cap="none" spc="0" normalizeH="0" baseline="0" noProof="0" dirty="0">
              <a:ln>
                <a:noFill/>
              </a:ln>
              <a:solidFill>
                <a:srgbClr val="13AD30"/>
              </a:solidFill>
              <a:effectLst/>
              <a:uLnTx/>
              <a:uFillTx/>
              <a:latin typeface="+mj-lt"/>
              <a:ea typeface="+mj-ea"/>
              <a:cs typeface="+mj-cs"/>
            </a:endParaRPr>
          </a:p>
        </p:txBody>
      </p:sp>
      <p:sp>
        <p:nvSpPr>
          <p:cNvPr id="6" name="TextBox 5"/>
          <p:cNvSpPr txBox="1"/>
          <p:nvPr/>
        </p:nvSpPr>
        <p:spPr>
          <a:xfrm>
            <a:off x="381000" y="2514600"/>
            <a:ext cx="8077200" cy="3693319"/>
          </a:xfrm>
          <a:prstGeom prst="rect">
            <a:avLst/>
          </a:prstGeom>
          <a:noFill/>
        </p:spPr>
        <p:txBody>
          <a:bodyPr wrap="square" rtlCol="0">
            <a:spAutoFit/>
          </a:bodyPr>
          <a:lstStyle/>
          <a:p>
            <a:r>
              <a:rPr lang="en-US" dirty="0"/>
              <a:t>There are also few features which can be integrated with this system to make it more flexible. Below list shows the future points to be consider.  </a:t>
            </a:r>
          </a:p>
          <a:p>
            <a:endParaRPr lang="en-US" dirty="0"/>
          </a:p>
          <a:p>
            <a:endParaRPr lang="en-US" dirty="0"/>
          </a:p>
          <a:p>
            <a:pPr lvl="0">
              <a:buFont typeface="Wingdings" pitchFamily="2" charset="2"/>
              <a:buChar char="q"/>
            </a:pPr>
            <a:r>
              <a:rPr lang="en-US" dirty="0"/>
              <a:t>The objective is to develop an Online Portal System to promote and encourage students </a:t>
            </a:r>
          </a:p>
          <a:p>
            <a:pPr lvl="0">
              <a:buFont typeface="Wingdings" pitchFamily="2" charset="2"/>
              <a:buChar char="q"/>
            </a:pPr>
            <a:r>
              <a:rPr lang="en-US" dirty="0"/>
              <a:t>Our project replaces the conventional and inconvenient method of clearing doubts in classes which involves the mentor and student to be physically present at the same time.</a:t>
            </a:r>
          </a:p>
          <a:p>
            <a:pPr lvl="0">
              <a:buFont typeface="Wingdings" pitchFamily="2" charset="2"/>
              <a:buChar char="q"/>
            </a:pPr>
            <a:r>
              <a:rPr lang="en-US" dirty="0"/>
              <a:t>In this context arises the importance of our project. This project bridges the existing gap between mentor and students due to the time constraints.</a:t>
            </a:r>
          </a:p>
          <a:p>
            <a:endParaRPr lang="en-US" dirty="0"/>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81000" y="1066800"/>
            <a:ext cx="8924106" cy="1049868"/>
          </a:xfrm>
          <a:prstGeom prst="rect">
            <a:avLst/>
          </a:prstGeom>
        </p:spPr>
        <p:txBody>
          <a:bodyPr>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IN" sz="4600" b="0" i="0" u="none" strike="noStrike" kern="1200" cap="none" spc="0" normalizeH="0" baseline="0" noProof="0" dirty="0">
                <a:ln>
                  <a:noFill/>
                </a:ln>
                <a:solidFill>
                  <a:srgbClr val="FFC000"/>
                </a:solidFill>
                <a:effectLst/>
                <a:uLnTx/>
                <a:uFillTx/>
                <a:latin typeface="+mj-lt"/>
                <a:ea typeface="+mj-ea"/>
                <a:cs typeface="+mj-cs"/>
              </a:rPr>
              <a:t>Advantages</a:t>
            </a:r>
            <a:endParaRPr kumimoji="0" lang="en-US" sz="4600" b="0" i="0" u="none" strike="noStrike" kern="1200" cap="none" spc="0" normalizeH="0" baseline="0" noProof="0" dirty="0">
              <a:ln>
                <a:noFill/>
              </a:ln>
              <a:solidFill>
                <a:srgbClr val="FFC000"/>
              </a:solidFill>
              <a:effectLst/>
              <a:uLnTx/>
              <a:uFillTx/>
              <a:latin typeface="+mj-lt"/>
              <a:ea typeface="+mj-ea"/>
              <a:cs typeface="+mj-cs"/>
            </a:endParaRPr>
          </a:p>
        </p:txBody>
      </p:sp>
      <p:sp>
        <p:nvSpPr>
          <p:cNvPr id="6" name="TextBox 5"/>
          <p:cNvSpPr txBox="1"/>
          <p:nvPr/>
        </p:nvSpPr>
        <p:spPr>
          <a:xfrm>
            <a:off x="381000" y="2514600"/>
            <a:ext cx="8077200" cy="2308324"/>
          </a:xfrm>
          <a:prstGeom prst="rect">
            <a:avLst/>
          </a:prstGeom>
          <a:noFill/>
        </p:spPr>
        <p:txBody>
          <a:bodyPr wrap="square" rtlCol="0">
            <a:spAutoFit/>
          </a:bodyPr>
          <a:lstStyle/>
          <a:p>
            <a:r>
              <a:rPr lang="en-US" b="1" dirty="0"/>
              <a:t> </a:t>
            </a:r>
            <a:endParaRPr lang="en-US" dirty="0"/>
          </a:p>
          <a:p>
            <a:r>
              <a:rPr lang="en-US" b="1" dirty="0"/>
              <a:t>E-</a:t>
            </a:r>
            <a:r>
              <a:rPr lang="en-US" b="1" dirty="0" err="1"/>
              <a:t>Adhypan</a:t>
            </a:r>
            <a:r>
              <a:rPr lang="en-US" b="1" dirty="0"/>
              <a:t> </a:t>
            </a:r>
            <a:r>
              <a:rPr lang="en-US" dirty="0"/>
              <a:t>offers unique advantages over conventional methodologies: </a:t>
            </a:r>
          </a:p>
          <a:p>
            <a:pPr lvl="0"/>
            <a:r>
              <a:rPr lang="en-US" dirty="0"/>
              <a:t>Easy to understand and operate.</a:t>
            </a:r>
          </a:p>
          <a:p>
            <a:pPr lvl="0"/>
            <a:r>
              <a:rPr lang="en-US" dirty="0"/>
              <a:t>Stores and manages the data.</a:t>
            </a:r>
          </a:p>
          <a:p>
            <a:pPr lvl="0"/>
            <a:r>
              <a:rPr lang="en-US" dirty="0"/>
              <a:t>Monitors the information.</a:t>
            </a:r>
          </a:p>
          <a:p>
            <a:pPr lvl="0"/>
            <a:r>
              <a:rPr lang="en-US" dirty="0"/>
              <a:t>Shows the information.</a:t>
            </a:r>
          </a:p>
          <a:p>
            <a:pPr lvl="0"/>
            <a:r>
              <a:rPr lang="en-US" dirty="0"/>
              <a:t> </a:t>
            </a: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ABA3A-94C0-D856-84AB-F6E5C34FDCBE}"/>
              </a:ext>
            </a:extLst>
          </p:cNvPr>
          <p:cNvSpPr>
            <a:spLocks noGrp="1"/>
          </p:cNvSpPr>
          <p:nvPr>
            <p:ph type="title"/>
          </p:nvPr>
        </p:nvSpPr>
        <p:spPr>
          <a:xfrm>
            <a:off x="533400" y="1676400"/>
            <a:ext cx="8077200" cy="2316480"/>
          </a:xfrm>
        </p:spPr>
        <p:txBody>
          <a:bodyPr>
            <a:normAutofit/>
          </a:bodyPr>
          <a:lstStyle/>
          <a:p>
            <a:r>
              <a:rPr lang="en-IN" dirty="0">
                <a:solidFill>
                  <a:schemeClr val="accent2">
                    <a:lumMod val="75000"/>
                  </a:schemeClr>
                </a:solidFill>
                <a:latin typeface="Bahnschrift SemiBold Condensed" panose="020B0502040204020203" pitchFamily="34" charset="0"/>
              </a:rPr>
              <a:t>Software Requirement Specifications (SRS)</a:t>
            </a:r>
            <a:endParaRPr lang="en-US" dirty="0">
              <a:solidFill>
                <a:schemeClr val="accent2">
                  <a:lumMod val="75000"/>
                </a:schemeClr>
              </a:solidFill>
              <a:latin typeface="Bahnschrift SemiBold Condensed" panose="020B0502040204020203" pitchFamily="34" charset="0"/>
            </a:endParaRPr>
          </a:p>
        </p:txBody>
      </p:sp>
    </p:spTree>
    <p:extLst>
      <p:ext uri="{BB962C8B-B14F-4D97-AF65-F5344CB8AC3E}">
        <p14:creationId xmlns:p14="http://schemas.microsoft.com/office/powerpoint/2010/main" val="744281922"/>
      </p:ext>
    </p:extLst>
  </p:cSld>
  <p:clrMapOvr>
    <a:masterClrMapping/>
  </p:clrMapOvr>
</p:sld>
</file>

<file path=ppt/theme/theme1.xml><?xml version="1.0" encoding="utf-8"?>
<a:theme xmlns:a="http://schemas.openxmlformats.org/drawingml/2006/main" name="2_Office Theme">
  <a:themeElements>
    <a:clrScheme name="Custom 24">
      <a:dk1>
        <a:srgbClr val="000000"/>
      </a:dk1>
      <a:lt1>
        <a:srgbClr val="FFFFFF"/>
      </a:lt1>
      <a:dk2>
        <a:srgbClr val="000000"/>
      </a:dk2>
      <a:lt2>
        <a:srgbClr val="E6E6E6"/>
      </a:lt2>
      <a:accent1>
        <a:srgbClr val="264653"/>
      </a:accent1>
      <a:accent2>
        <a:srgbClr val="2A9D8F"/>
      </a:accent2>
      <a:accent3>
        <a:srgbClr val="E9C46A"/>
      </a:accent3>
      <a:accent4>
        <a:srgbClr val="F4A261"/>
      </a:accent4>
      <a:accent5>
        <a:srgbClr val="E76F51"/>
      </a:accent5>
      <a:accent6>
        <a:srgbClr val="FFFFFF"/>
      </a:accent6>
      <a:hlink>
        <a:srgbClr val="FFFFFF"/>
      </a:hlink>
      <a:folHlink>
        <a:srgbClr val="FFFFFF"/>
      </a:folHlink>
    </a:clrScheme>
    <a:fontScheme name="Heritage and History">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ack History Month_TM10103076_Win32_LH_v4" id="{5AE25372-5B71-4B3F-A332-C4D84C968E46}" vid="{07F4610E-88B6-4CC8-AAA7-899DFEA9E17B}"/>
    </a:ext>
  </a:extLst>
</a:theme>
</file>

<file path=ppt/theme/theme2.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tf10103076_win32</Template>
  <TotalTime>325</TotalTime>
  <Words>898</Words>
  <Application>Microsoft Office PowerPoint</Application>
  <PresentationFormat>On-screen Show (4:3)</PresentationFormat>
  <Paragraphs>178</Paragraphs>
  <Slides>29</Slides>
  <Notes>20</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29</vt:i4>
      </vt:variant>
    </vt:vector>
  </HeadingPairs>
  <TitlesOfParts>
    <vt:vector size="42" baseType="lpstr">
      <vt:lpstr>Arial</vt:lpstr>
      <vt:lpstr>Arial Black</vt:lpstr>
      <vt:lpstr>Bahnschrift SemiBold Condensed</vt:lpstr>
      <vt:lpstr>Baskerville Old Face</vt:lpstr>
      <vt:lpstr>Calibri</vt:lpstr>
      <vt:lpstr>Calibri Light</vt:lpstr>
      <vt:lpstr>Franklin Gothic Book</vt:lpstr>
      <vt:lpstr>Segoe UI</vt:lpstr>
      <vt:lpstr>Times New Roman</vt:lpstr>
      <vt:lpstr>Wingdings</vt:lpstr>
      <vt:lpstr>Wingdings 2</vt:lpstr>
      <vt:lpstr>2_Office Theme</vt:lpstr>
      <vt:lpstr>Technic</vt:lpstr>
      <vt:lpstr>PowerPoint Presentation</vt:lpstr>
      <vt:lpstr>PowerPoint Presentation</vt:lpstr>
      <vt:lpstr>PowerPoint Presentation</vt:lpstr>
      <vt:lpstr>PowerPoint Presentation</vt:lpstr>
      <vt:lpstr>PowerPoint Presentation</vt:lpstr>
      <vt:lpstr>Project’s Process Documentation</vt:lpstr>
      <vt:lpstr>PowerPoint Presentation</vt:lpstr>
      <vt:lpstr>PowerPoint Presentation</vt:lpstr>
      <vt:lpstr>Software Requirement Specifications (SRS)</vt:lpstr>
      <vt:lpstr>PowerPoint Presentation</vt:lpstr>
      <vt:lpstr>PowerPoint Presentation</vt:lpstr>
      <vt:lpstr>Security Features: </vt:lpstr>
      <vt:lpstr>PowerPoint Presentation</vt:lpstr>
      <vt:lpstr> Object Class</vt:lpstr>
      <vt:lpstr>PowerPoint Presentation</vt:lpstr>
      <vt:lpstr>PowerPoint Presentation</vt:lpstr>
      <vt:lpstr>PowerPoint Presentation</vt:lpstr>
      <vt:lpstr> Construction Phase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sagar</dc:creator>
  <cp:lastModifiedBy>Vikrant Sahu</cp:lastModifiedBy>
  <cp:revision>21</cp:revision>
  <dcterms:created xsi:type="dcterms:W3CDTF">2006-08-16T00:00:00Z</dcterms:created>
  <dcterms:modified xsi:type="dcterms:W3CDTF">2022-11-28T10:19:15Z</dcterms:modified>
</cp:coreProperties>
</file>

<file path=docProps/thumbnail.jpeg>
</file>